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5"/>
    <p:sldId id="257" r:id="rId26"/>
    <p:sldId id="258" r:id="rId27"/>
    <p:sldId id="259" r:id="rId28"/>
    <p:sldId id="260" r:id="rId29"/>
    <p:sldId id="261" r:id="rId30"/>
    <p:sldId id="262" r:id="rId31"/>
    <p:sldId id="263" r:id="rId32"/>
    <p:sldId id="264" r:id="rId33"/>
    <p:sldId id="265" r:id="rId34"/>
    <p:sldId id="266" r:id="rId35"/>
    <p:sldId id="267" r:id="rId36"/>
    <p:sldId id="268" r:id="rId37"/>
    <p:sldId id="269" r:id="rId38"/>
    <p:sldId id="270" r:id="rId39"/>
    <p:sldId id="271" r:id="rId40"/>
    <p:sldId id="272" r:id="rId41"/>
    <p:sldId id="273" r:id="rId42"/>
    <p:sldId id="274" r:id="rId43"/>
    <p:sldId id="275" r:id="rId44"/>
    <p:sldId id="276" r:id="rId45"/>
    <p:sldId id="277" r:id="rId46"/>
    <p:sldId id="278" r:id="rId47"/>
    <p:sldId id="279" r:id="rId48"/>
    <p:sldId id="280" r:id="rId49"/>
    <p:sldId id="281" r:id="rId50"/>
    <p:sldId id="282" r:id="rId51"/>
    <p:sldId id="283" r:id="rId52"/>
    <p:sldId id="284" r:id="rId53"/>
    <p:sldId id="285" r:id="rId54"/>
    <p:sldId id="286" r:id="rId55"/>
    <p:sldId id="287" r:id="rId56"/>
    <p:sldId id="288" r:id="rId57"/>
    <p:sldId id="289" r:id="rId58"/>
  </p:sldIdLst>
  <p:sldSz cx="18288000" cy="10287000"/>
  <p:notesSz cx="6858000" cy="9144000"/>
  <p:embeddedFontLst>
    <p:embeddedFont>
      <p:font typeface="Aleo" charset="1" panose="020F0502020204030203"/>
      <p:regular r:id="rId6"/>
    </p:embeddedFont>
    <p:embeddedFont>
      <p:font typeface="Aleo Bold" charset="1" panose="020F0802020204030203"/>
      <p:regular r:id="rId7"/>
    </p:embeddedFont>
    <p:embeddedFont>
      <p:font typeface="Aleo Italics" charset="1" panose="020F0502020204030203"/>
      <p:regular r:id="rId8"/>
    </p:embeddedFont>
    <p:embeddedFont>
      <p:font typeface="Aleo Bold Italics" charset="1" panose="020F0802020204030203"/>
      <p:regular r:id="rId9"/>
    </p:embeddedFont>
    <p:embeddedFont>
      <p:font typeface="Raleway" charset="1" panose="020B0503030101060003"/>
      <p:regular r:id="rId10"/>
    </p:embeddedFont>
    <p:embeddedFont>
      <p:font typeface="Raleway Bold" charset="1" panose="020B0803030101060003"/>
      <p:regular r:id="rId11"/>
    </p:embeddedFont>
    <p:embeddedFont>
      <p:font typeface="Aleo Light" charset="1" panose="020F0302020204030203"/>
      <p:regular r:id="rId12"/>
    </p:embeddedFont>
    <p:embeddedFont>
      <p:font typeface="Aleo Light Bold" charset="1" panose="020F0302020204030203"/>
      <p:regular r:id="rId13"/>
    </p:embeddedFont>
    <p:embeddedFont>
      <p:font typeface="Aleo Light Italics" charset="1" panose="020F0302020204030203"/>
      <p:regular r:id="rId14"/>
    </p:embeddedFont>
    <p:embeddedFont>
      <p:font typeface="Aleo Light Bold Italics" charset="1" panose="020F0302020204030203"/>
      <p:regular r:id="rId15"/>
    </p:embeddedFont>
    <p:embeddedFont>
      <p:font typeface="Arimo" charset="1" panose="020B0604020202020204"/>
      <p:regular r:id="rId16"/>
    </p:embeddedFont>
    <p:embeddedFont>
      <p:font typeface="Arimo Bold" charset="1" panose="020B0704020202020204"/>
      <p:regular r:id="rId17"/>
    </p:embeddedFont>
    <p:embeddedFont>
      <p:font typeface="Arimo Italics" charset="1" panose="020B0604020202090204"/>
      <p:regular r:id="rId18"/>
    </p:embeddedFont>
    <p:embeddedFont>
      <p:font typeface="Arimo Bold Italics" charset="1" panose="020B0704020202090204"/>
      <p:regular r:id="rId19"/>
    </p:embeddedFont>
    <p:embeddedFont>
      <p:font typeface="League Spartan" charset="1" panose="00000800000000000000"/>
      <p:regular r:id="rId20"/>
    </p:embeddedFont>
    <p:embeddedFont>
      <p:font typeface="Montserrat Light" charset="1" panose="00000400000000000000"/>
      <p:regular r:id="rId21"/>
    </p:embeddedFont>
    <p:embeddedFont>
      <p:font typeface="Montserrat Light Bold" charset="1" panose="00000800000000000000"/>
      <p:regular r:id="rId22"/>
    </p:embeddedFont>
    <p:embeddedFont>
      <p:font typeface="Montserrat Light Italics" charset="1" panose="00000400000000000000"/>
      <p:regular r:id="rId23"/>
    </p:embeddedFont>
    <p:embeddedFont>
      <p:font typeface="Montserrat Light Bold Italics" charset="1" panose="0000080000000000000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slides/slide1.xml" Type="http://schemas.openxmlformats.org/officeDocument/2006/relationships/slide"/><Relationship Id="rId26" Target="slides/slide2.xml" Type="http://schemas.openxmlformats.org/officeDocument/2006/relationships/slide"/><Relationship Id="rId27" Target="slides/slide3.xml" Type="http://schemas.openxmlformats.org/officeDocument/2006/relationships/slide"/><Relationship Id="rId28" Target="slides/slide4.xml" Type="http://schemas.openxmlformats.org/officeDocument/2006/relationships/slide"/><Relationship Id="rId29" Target="slides/slide5.xml" Type="http://schemas.openxmlformats.org/officeDocument/2006/relationships/slide"/><Relationship Id="rId3" Target="viewProps.xml" Type="http://schemas.openxmlformats.org/officeDocument/2006/relationships/viewProps"/><Relationship Id="rId30" Target="slides/slide6.xml" Type="http://schemas.openxmlformats.org/officeDocument/2006/relationships/slide"/><Relationship Id="rId31" Target="slides/slide7.xml" Type="http://schemas.openxmlformats.org/officeDocument/2006/relationships/slide"/><Relationship Id="rId32" Target="slides/slide8.xml" Type="http://schemas.openxmlformats.org/officeDocument/2006/relationships/slide"/><Relationship Id="rId33" Target="slides/slide9.xml" Type="http://schemas.openxmlformats.org/officeDocument/2006/relationships/slide"/><Relationship Id="rId34" Target="slides/slide10.xml" Type="http://schemas.openxmlformats.org/officeDocument/2006/relationships/slide"/><Relationship Id="rId35" Target="slides/slide11.xml" Type="http://schemas.openxmlformats.org/officeDocument/2006/relationships/slide"/><Relationship Id="rId36" Target="slides/slide12.xml" Type="http://schemas.openxmlformats.org/officeDocument/2006/relationships/slide"/><Relationship Id="rId37" Target="slides/slide13.xml" Type="http://schemas.openxmlformats.org/officeDocument/2006/relationships/slide"/><Relationship Id="rId38" Target="slides/slide14.xml" Type="http://schemas.openxmlformats.org/officeDocument/2006/relationships/slide"/><Relationship Id="rId39" Target="slides/slide15.xml" Type="http://schemas.openxmlformats.org/officeDocument/2006/relationships/slide"/><Relationship Id="rId4" Target="theme/theme1.xml" Type="http://schemas.openxmlformats.org/officeDocument/2006/relationships/theme"/><Relationship Id="rId40" Target="slides/slide16.xml" Type="http://schemas.openxmlformats.org/officeDocument/2006/relationships/slide"/><Relationship Id="rId41" Target="slides/slide17.xml" Type="http://schemas.openxmlformats.org/officeDocument/2006/relationships/slide"/><Relationship Id="rId42" Target="slides/slide18.xml" Type="http://schemas.openxmlformats.org/officeDocument/2006/relationships/slide"/><Relationship Id="rId43" Target="slides/slide19.xml" Type="http://schemas.openxmlformats.org/officeDocument/2006/relationships/slide"/><Relationship Id="rId44" Target="slides/slide20.xml" Type="http://schemas.openxmlformats.org/officeDocument/2006/relationships/slide"/><Relationship Id="rId45" Target="slides/slide21.xml" Type="http://schemas.openxmlformats.org/officeDocument/2006/relationships/slide"/><Relationship Id="rId46" Target="slides/slide22.xml" Type="http://schemas.openxmlformats.org/officeDocument/2006/relationships/slide"/><Relationship Id="rId47" Target="slides/slide23.xml" Type="http://schemas.openxmlformats.org/officeDocument/2006/relationships/slide"/><Relationship Id="rId48" Target="slides/slide24.xml" Type="http://schemas.openxmlformats.org/officeDocument/2006/relationships/slide"/><Relationship Id="rId49" Target="slides/slide25.xml" Type="http://schemas.openxmlformats.org/officeDocument/2006/relationships/slide"/><Relationship Id="rId5" Target="tableStyles.xml" Type="http://schemas.openxmlformats.org/officeDocument/2006/relationships/tableStyles"/><Relationship Id="rId50" Target="slides/slide26.xml" Type="http://schemas.openxmlformats.org/officeDocument/2006/relationships/slide"/><Relationship Id="rId51" Target="slides/slide27.xml" Type="http://schemas.openxmlformats.org/officeDocument/2006/relationships/slide"/><Relationship Id="rId52" Target="slides/slide28.xml" Type="http://schemas.openxmlformats.org/officeDocument/2006/relationships/slide"/><Relationship Id="rId53" Target="slides/slide29.xml" Type="http://schemas.openxmlformats.org/officeDocument/2006/relationships/slide"/><Relationship Id="rId54" Target="slides/slide30.xml" Type="http://schemas.openxmlformats.org/officeDocument/2006/relationships/slide"/><Relationship Id="rId55" Target="slides/slide31.xml" Type="http://schemas.openxmlformats.org/officeDocument/2006/relationships/slide"/><Relationship Id="rId56" Target="slides/slide32.xml" Type="http://schemas.openxmlformats.org/officeDocument/2006/relationships/slide"/><Relationship Id="rId57" Target="slides/slide33.xml" Type="http://schemas.openxmlformats.org/officeDocument/2006/relationships/slide"/><Relationship Id="rId58" Target="slides/slide34.xml" Type="http://schemas.openxmlformats.org/officeDocument/2006/relationships/slide"/><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9.png" Type="http://schemas.openxmlformats.org/officeDocument/2006/relationships/image"/><Relationship Id="rId3" Target="../media/image40.sv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9.png" Type="http://schemas.openxmlformats.org/officeDocument/2006/relationships/image"/><Relationship Id="rId3" Target="../media/image40.sv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9.png" Type="http://schemas.openxmlformats.org/officeDocument/2006/relationships/image"/><Relationship Id="rId3" Target="../media/image40.sv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 Id="rId3" Target="../media/image42.svg" Type="http://schemas.openxmlformats.org/officeDocument/2006/relationships/image"/><Relationship Id="rId4" Target="../media/image43.png" Type="http://schemas.openxmlformats.org/officeDocument/2006/relationships/image"/><Relationship Id="rId5" Target="../media/image44.svg" Type="http://schemas.openxmlformats.org/officeDocument/2006/relationships/image"/><Relationship Id="rId6" Target="../media/image45.png" Type="http://schemas.openxmlformats.org/officeDocument/2006/relationships/image"/><Relationship Id="rId7" Target="../media/image46.svg" Type="http://schemas.openxmlformats.org/officeDocument/2006/relationships/image"/><Relationship Id="rId8" Target="../media/image47.png" Type="http://schemas.openxmlformats.org/officeDocument/2006/relationships/image"/><Relationship Id="rId9" Target="../media/image48.sv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 Id="rId3" Target="../media/image42.svg" Type="http://schemas.openxmlformats.org/officeDocument/2006/relationships/image"/><Relationship Id="rId4" Target="../media/image43.png" Type="http://schemas.openxmlformats.org/officeDocument/2006/relationships/image"/><Relationship Id="rId5" Target="../media/image44.sv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9.pn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0.pn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jpe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1.pn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 Id="rId3" Target="../media/image42.svg" Type="http://schemas.openxmlformats.org/officeDocument/2006/relationships/image"/><Relationship Id="rId4" Target="../media/image45.png" Type="http://schemas.openxmlformats.org/officeDocument/2006/relationships/image"/><Relationship Id="rId5" Target="../media/image46.sv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7.jpeg" Type="http://schemas.openxmlformats.org/officeDocument/2006/relationships/image"/><Relationship Id="rId5" Target="../media/image8.jpeg" Type="http://schemas.openxmlformats.org/officeDocument/2006/relationships/image"/><Relationship Id="rId6" Target="../media/image9.jpeg" Type="http://schemas.openxmlformats.org/officeDocument/2006/relationships/image"/><Relationship Id="rId7" Target="../media/image10.png" Type="http://schemas.openxmlformats.org/officeDocument/2006/relationships/image"/></Relationships>
</file>

<file path=ppt/slides/_rels/slide30.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31.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3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 Id="rId3" Target="../media/image42.svg" Type="http://schemas.openxmlformats.org/officeDocument/2006/relationships/image"/><Relationship Id="rId4" Target="../media/image47.png" Type="http://schemas.openxmlformats.org/officeDocument/2006/relationships/image"/><Relationship Id="rId5" Target="../media/image48.svg" Type="http://schemas.openxmlformats.org/officeDocument/2006/relationships/image"/></Relationships>
</file>

<file path=ppt/slides/_rels/slide3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 Id="rId3" Target="../media/image42.svg" Type="http://schemas.openxmlformats.org/officeDocument/2006/relationships/image"/><Relationship Id="rId4" Target="../media/image43.png" Type="http://schemas.openxmlformats.org/officeDocument/2006/relationships/image"/><Relationship Id="rId5" Target="../media/image44.svg" Type="http://schemas.openxmlformats.org/officeDocument/2006/relationships/image"/><Relationship Id="rId6" Target="../media/image45.png" Type="http://schemas.openxmlformats.org/officeDocument/2006/relationships/image"/><Relationship Id="rId7" Target="../media/image46.svg" Type="http://schemas.openxmlformats.org/officeDocument/2006/relationships/image"/><Relationship Id="rId8" Target="../media/image47.png" Type="http://schemas.openxmlformats.org/officeDocument/2006/relationships/image"/><Relationship Id="rId9" Target="../media/image48.svg" Type="http://schemas.openxmlformats.org/officeDocument/2006/relationships/image"/></Relationships>
</file>

<file path=ppt/slides/_rels/slide3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7.png" Type="http://schemas.openxmlformats.org/officeDocument/2006/relationships/image"/><Relationship Id="rId11" Target="../media/image18.png" Type="http://schemas.openxmlformats.org/officeDocument/2006/relationships/image"/><Relationship Id="rId12" Target="../media/image19.png" Type="http://schemas.openxmlformats.org/officeDocument/2006/relationships/image"/><Relationship Id="rId13" Target="../media/image20.png" Type="http://schemas.openxmlformats.org/officeDocument/2006/relationships/image"/><Relationship Id="rId14" Target="../media/image21.png" Type="http://schemas.openxmlformats.org/officeDocument/2006/relationships/image"/><Relationship Id="rId15" Target="../media/image22.png" Type="http://schemas.openxmlformats.org/officeDocument/2006/relationships/image"/><Relationship Id="rId16" Target="../media/image23.png" Type="http://schemas.openxmlformats.org/officeDocument/2006/relationships/image"/><Relationship Id="rId17" Target="../media/image24.pn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11.pn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14.png" Type="http://schemas.openxmlformats.org/officeDocument/2006/relationships/image"/><Relationship Id="rId8" Target="../media/image15.png" Type="http://schemas.openxmlformats.org/officeDocument/2006/relationships/image"/><Relationship Id="rId9" Target="../media/image16.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1.jpeg" Type="http://schemas.openxmlformats.org/officeDocument/2006/relationships/image"/><Relationship Id="rId11" Target="../media/image32.pn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25.png" Type="http://schemas.openxmlformats.org/officeDocument/2006/relationships/image"/><Relationship Id="rId5" Target="../media/image26.jpeg" Type="http://schemas.openxmlformats.org/officeDocument/2006/relationships/image"/><Relationship Id="rId6" Target="../media/image27.jpeg" Type="http://schemas.openxmlformats.org/officeDocument/2006/relationships/image"/><Relationship Id="rId7" Target="../media/image28.jpeg" Type="http://schemas.openxmlformats.org/officeDocument/2006/relationships/image"/><Relationship Id="rId8" Target="../media/image29.jpeg" Type="http://schemas.openxmlformats.org/officeDocument/2006/relationships/image"/><Relationship Id="rId9" Target="../media/image30.jpe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33.jpeg" Type="http://schemas.openxmlformats.org/officeDocument/2006/relationships/image"/><Relationship Id="rId5" Target="../media/image34.jpeg" Type="http://schemas.openxmlformats.org/officeDocument/2006/relationships/image"/><Relationship Id="rId6" Target="../media/image35.jpeg" Type="http://schemas.openxmlformats.org/officeDocument/2006/relationships/image"/><Relationship Id="rId7" Target="../media/image36.jpe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37.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38.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AAD3"/>
        </a:solidFill>
      </p:bgPr>
    </p:bg>
    <p:spTree>
      <p:nvGrpSpPr>
        <p:cNvPr id="1" name=""/>
        <p:cNvGrpSpPr/>
        <p:nvPr/>
      </p:nvGrpSpPr>
      <p:grpSpPr>
        <a:xfrm>
          <a:off x="0" y="0"/>
          <a:ext cx="0" cy="0"/>
          <a:chOff x="0" y="0"/>
          <a:chExt cx="0" cy="0"/>
        </a:xfrm>
      </p:grpSpPr>
      <p:sp>
        <p:nvSpPr>
          <p:cNvPr name="Freeform 2" id="2"/>
          <p:cNvSpPr/>
          <p:nvPr/>
        </p:nvSpPr>
        <p:spPr>
          <a:xfrm flipH="false" flipV="false" rot="0">
            <a:off x="2634258" y="348258"/>
            <a:ext cx="13022006" cy="9590484"/>
          </a:xfrm>
          <a:custGeom>
            <a:avLst/>
            <a:gdLst/>
            <a:ahLst/>
            <a:cxnLst/>
            <a:rect r="r" b="b" t="t" l="l"/>
            <a:pathLst>
              <a:path h="9590484" w="13022006">
                <a:moveTo>
                  <a:pt x="0" y="0"/>
                </a:moveTo>
                <a:lnTo>
                  <a:pt x="13022006" y="0"/>
                </a:lnTo>
                <a:lnTo>
                  <a:pt x="13022006" y="9590484"/>
                </a:lnTo>
                <a:lnTo>
                  <a:pt x="0" y="9590484"/>
                </a:lnTo>
                <a:lnTo>
                  <a:pt x="0" y="0"/>
                </a:lnTo>
                <a:close/>
              </a:path>
            </a:pathLst>
          </a:custGeom>
          <a:blipFill>
            <a:blip r:embed="rId2">
              <a:extLst>
                <a:ext uri="{96DAC541-7B7A-43D3-8B79-37D633B846F1}">
                  <asvg:svgBlip xmlns:asvg="http://schemas.microsoft.com/office/drawing/2016/SVG/main" r:embed="rId3"/>
                </a:ext>
              </a:extLst>
            </a:blip>
            <a:stretch>
              <a:fillRect l="0" t="-17890" r="0" b="-17890"/>
            </a:stretch>
          </a:blipFill>
        </p:spPr>
      </p:sp>
      <p:sp>
        <p:nvSpPr>
          <p:cNvPr name="TextBox 3" id="3"/>
          <p:cNvSpPr txBox="true"/>
          <p:nvPr/>
        </p:nvSpPr>
        <p:spPr>
          <a:xfrm rot="0">
            <a:off x="3131116" y="8080143"/>
            <a:ext cx="12028289" cy="490389"/>
          </a:xfrm>
          <a:prstGeom prst="rect">
            <a:avLst/>
          </a:prstGeom>
        </p:spPr>
        <p:txBody>
          <a:bodyPr anchor="t" rtlCol="false" tIns="0" lIns="0" bIns="0" rIns="0">
            <a:spAutoFit/>
          </a:bodyPr>
          <a:lstStyle/>
          <a:p>
            <a:pPr algn="ctr">
              <a:lnSpc>
                <a:spcPts val="3962"/>
              </a:lnSpc>
            </a:pPr>
            <a:r>
              <a:rPr lang="en-US" sz="2830" spc="962">
                <a:solidFill>
                  <a:srgbClr val="00AAD3"/>
                </a:solidFill>
                <a:latin typeface="Raleway Bold"/>
              </a:rPr>
              <a:t>L</a:t>
            </a:r>
            <a:r>
              <a:rPr lang="en-US" sz="2830" spc="962">
                <a:solidFill>
                  <a:srgbClr val="00AAD3"/>
                </a:solidFill>
                <a:latin typeface="Raleway Bold"/>
              </a:rPr>
              <a:t>UKE 10:29-37</a:t>
            </a:r>
          </a:p>
        </p:txBody>
      </p:sp>
      <p:sp>
        <p:nvSpPr>
          <p:cNvPr name="TextBox 4" id="4"/>
          <p:cNvSpPr txBox="true"/>
          <p:nvPr/>
        </p:nvSpPr>
        <p:spPr>
          <a:xfrm rot="0">
            <a:off x="3021335" y="5418675"/>
            <a:ext cx="12245330" cy="2477765"/>
          </a:xfrm>
          <a:prstGeom prst="rect">
            <a:avLst/>
          </a:prstGeom>
        </p:spPr>
        <p:txBody>
          <a:bodyPr anchor="t" rtlCol="false" tIns="0" lIns="0" bIns="0" rIns="0">
            <a:spAutoFit/>
          </a:bodyPr>
          <a:lstStyle/>
          <a:p>
            <a:pPr algn="ctr">
              <a:lnSpc>
                <a:spcPts val="9905"/>
              </a:lnSpc>
            </a:pPr>
            <a:r>
              <a:rPr lang="en-US" sz="7075" spc="1698">
                <a:solidFill>
                  <a:srgbClr val="FFFFFF"/>
                </a:solidFill>
                <a:latin typeface="Aleo Light Bold"/>
              </a:rPr>
              <a:t>T</a:t>
            </a:r>
            <a:r>
              <a:rPr lang="en-US" sz="7075" spc="1698">
                <a:solidFill>
                  <a:srgbClr val="FFFFFF"/>
                </a:solidFill>
                <a:latin typeface="Aleo Light Bold"/>
              </a:rPr>
              <a:t>HE FATHERLESS FACTOR</a:t>
            </a:r>
          </a:p>
        </p:txBody>
      </p:sp>
      <p:sp>
        <p:nvSpPr>
          <p:cNvPr name="Freeform 5" id="5"/>
          <p:cNvSpPr/>
          <p:nvPr/>
        </p:nvSpPr>
        <p:spPr>
          <a:xfrm flipH="false" flipV="false" rot="0">
            <a:off x="6966585" y="788670"/>
            <a:ext cx="4354830" cy="4354830"/>
          </a:xfrm>
          <a:custGeom>
            <a:avLst/>
            <a:gdLst/>
            <a:ahLst/>
            <a:cxnLst/>
            <a:rect r="r" b="b" t="t" l="l"/>
            <a:pathLst>
              <a:path h="4354830" w="4354830">
                <a:moveTo>
                  <a:pt x="0" y="0"/>
                </a:moveTo>
                <a:lnTo>
                  <a:pt x="4354830" y="0"/>
                </a:lnTo>
                <a:lnTo>
                  <a:pt x="4354830" y="4354830"/>
                </a:lnTo>
                <a:lnTo>
                  <a:pt x="0" y="4354830"/>
                </a:lnTo>
                <a:lnTo>
                  <a:pt x="0" y="0"/>
                </a:lnTo>
                <a:close/>
              </a:path>
            </a:pathLst>
          </a:custGeom>
          <a:blipFill>
            <a:blip r:embed="rId4"/>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0AAD3"/>
        </a:solidFill>
      </p:bgPr>
    </p:bg>
    <p:spTree>
      <p:nvGrpSpPr>
        <p:cNvPr id="1" name=""/>
        <p:cNvGrpSpPr/>
        <p:nvPr/>
      </p:nvGrpSpPr>
      <p:grpSpPr>
        <a:xfrm>
          <a:off x="0" y="0"/>
          <a:ext cx="0" cy="0"/>
          <a:chOff x="0" y="0"/>
          <a:chExt cx="0" cy="0"/>
        </a:xfrm>
      </p:grpSpPr>
      <p:sp>
        <p:nvSpPr>
          <p:cNvPr name="Freeform 2" id="2"/>
          <p:cNvSpPr/>
          <p:nvPr/>
        </p:nvSpPr>
        <p:spPr>
          <a:xfrm flipH="false" flipV="false" rot="0">
            <a:off x="2634258" y="348258"/>
            <a:ext cx="13022006" cy="9590484"/>
          </a:xfrm>
          <a:custGeom>
            <a:avLst/>
            <a:gdLst/>
            <a:ahLst/>
            <a:cxnLst/>
            <a:rect r="r" b="b" t="t" l="l"/>
            <a:pathLst>
              <a:path h="9590484" w="13022006">
                <a:moveTo>
                  <a:pt x="0" y="0"/>
                </a:moveTo>
                <a:lnTo>
                  <a:pt x="13022006" y="0"/>
                </a:lnTo>
                <a:lnTo>
                  <a:pt x="13022006" y="9590484"/>
                </a:lnTo>
                <a:lnTo>
                  <a:pt x="0" y="9590484"/>
                </a:lnTo>
                <a:lnTo>
                  <a:pt x="0" y="0"/>
                </a:lnTo>
                <a:close/>
              </a:path>
            </a:pathLst>
          </a:custGeom>
          <a:blipFill>
            <a:blip r:embed="rId2">
              <a:extLst>
                <a:ext uri="{96DAC541-7B7A-43D3-8B79-37D633B846F1}">
                  <asvg:svgBlip xmlns:asvg="http://schemas.microsoft.com/office/drawing/2016/SVG/main" r:embed="rId3"/>
                </a:ext>
              </a:extLst>
            </a:blip>
            <a:stretch>
              <a:fillRect l="0" t="-17890" r="0" b="-17890"/>
            </a:stretch>
          </a:blipFill>
        </p:spPr>
      </p:sp>
      <p:sp>
        <p:nvSpPr>
          <p:cNvPr name="TextBox 3" id="3"/>
          <p:cNvSpPr txBox="true"/>
          <p:nvPr/>
        </p:nvSpPr>
        <p:spPr>
          <a:xfrm rot="0">
            <a:off x="3131116" y="8080143"/>
            <a:ext cx="12028289" cy="490389"/>
          </a:xfrm>
          <a:prstGeom prst="rect">
            <a:avLst/>
          </a:prstGeom>
        </p:spPr>
        <p:txBody>
          <a:bodyPr anchor="t" rtlCol="false" tIns="0" lIns="0" bIns="0" rIns="0">
            <a:spAutoFit/>
          </a:bodyPr>
          <a:lstStyle/>
          <a:p>
            <a:pPr algn="ctr">
              <a:lnSpc>
                <a:spcPts val="3962"/>
              </a:lnSpc>
            </a:pPr>
            <a:r>
              <a:rPr lang="en-US" sz="2830" spc="962">
                <a:solidFill>
                  <a:srgbClr val="00AAD3"/>
                </a:solidFill>
                <a:latin typeface="Raleway Bold"/>
              </a:rPr>
              <a:t>L</a:t>
            </a:r>
            <a:r>
              <a:rPr lang="en-US" sz="2830" spc="962">
                <a:solidFill>
                  <a:srgbClr val="00AAD3"/>
                </a:solidFill>
                <a:latin typeface="Raleway Bold"/>
              </a:rPr>
              <a:t>UKE 10:29-37</a:t>
            </a:r>
          </a:p>
        </p:txBody>
      </p:sp>
      <p:sp>
        <p:nvSpPr>
          <p:cNvPr name="TextBox 4" id="4"/>
          <p:cNvSpPr txBox="true"/>
          <p:nvPr/>
        </p:nvSpPr>
        <p:spPr>
          <a:xfrm rot="0">
            <a:off x="3021335" y="5418675"/>
            <a:ext cx="12245330" cy="2454548"/>
          </a:xfrm>
          <a:prstGeom prst="rect">
            <a:avLst/>
          </a:prstGeom>
        </p:spPr>
        <p:txBody>
          <a:bodyPr anchor="t" rtlCol="false" tIns="0" lIns="0" bIns="0" rIns="0">
            <a:spAutoFit/>
          </a:bodyPr>
          <a:lstStyle/>
          <a:p>
            <a:pPr algn="ctr">
              <a:lnSpc>
                <a:spcPts val="9905"/>
              </a:lnSpc>
            </a:pPr>
            <a:r>
              <a:rPr lang="en-US" sz="7075" spc="1698">
                <a:solidFill>
                  <a:srgbClr val="FFFFFF"/>
                </a:solidFill>
                <a:latin typeface="Aleo Light"/>
              </a:rPr>
              <a:t>T</a:t>
            </a:r>
            <a:r>
              <a:rPr lang="en-US" sz="7075" spc="1698">
                <a:solidFill>
                  <a:srgbClr val="FFFFFF"/>
                </a:solidFill>
                <a:latin typeface="Aleo Light"/>
              </a:rPr>
              <a:t>HE FATHERLESS FACTOR</a:t>
            </a:r>
          </a:p>
        </p:txBody>
      </p:sp>
      <p:sp>
        <p:nvSpPr>
          <p:cNvPr name="Freeform 5" id="5"/>
          <p:cNvSpPr/>
          <p:nvPr/>
        </p:nvSpPr>
        <p:spPr>
          <a:xfrm flipH="false" flipV="false" rot="0">
            <a:off x="6966585" y="788670"/>
            <a:ext cx="4354830" cy="4354830"/>
          </a:xfrm>
          <a:custGeom>
            <a:avLst/>
            <a:gdLst/>
            <a:ahLst/>
            <a:cxnLst/>
            <a:rect r="r" b="b" t="t" l="l"/>
            <a:pathLst>
              <a:path h="4354830" w="4354830">
                <a:moveTo>
                  <a:pt x="0" y="0"/>
                </a:moveTo>
                <a:lnTo>
                  <a:pt x="4354830" y="0"/>
                </a:lnTo>
                <a:lnTo>
                  <a:pt x="4354830" y="4354830"/>
                </a:lnTo>
                <a:lnTo>
                  <a:pt x="0" y="4354830"/>
                </a:lnTo>
                <a:lnTo>
                  <a:pt x="0" y="0"/>
                </a:lnTo>
                <a:close/>
              </a:path>
            </a:pathLst>
          </a:custGeom>
          <a:blipFill>
            <a:blip r:embed="rId4"/>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1D2D60"/>
        </a:solidFill>
      </p:bgPr>
    </p:bg>
    <p:spTree>
      <p:nvGrpSpPr>
        <p:cNvPr id="1" name=""/>
        <p:cNvGrpSpPr/>
        <p:nvPr/>
      </p:nvGrpSpPr>
      <p:grpSpPr>
        <a:xfrm>
          <a:off x="0" y="0"/>
          <a:ext cx="0" cy="0"/>
          <a:chOff x="0" y="0"/>
          <a:chExt cx="0" cy="0"/>
        </a:xfrm>
      </p:grpSpPr>
      <p:sp>
        <p:nvSpPr>
          <p:cNvPr name="Freeform 2" id="2"/>
          <p:cNvSpPr/>
          <p:nvPr/>
        </p:nvSpPr>
        <p:spPr>
          <a:xfrm flipH="false" flipV="false" rot="0">
            <a:off x="2607469" y="334863"/>
            <a:ext cx="13073062" cy="9617273"/>
          </a:xfrm>
          <a:custGeom>
            <a:avLst/>
            <a:gdLst/>
            <a:ahLst/>
            <a:cxnLst/>
            <a:rect r="r" b="b" t="t" l="l"/>
            <a:pathLst>
              <a:path h="9617273" w="13073062">
                <a:moveTo>
                  <a:pt x="0" y="0"/>
                </a:moveTo>
                <a:lnTo>
                  <a:pt x="13073062" y="0"/>
                </a:lnTo>
                <a:lnTo>
                  <a:pt x="13073062" y="9617274"/>
                </a:lnTo>
                <a:lnTo>
                  <a:pt x="0" y="9617274"/>
                </a:lnTo>
                <a:lnTo>
                  <a:pt x="0" y="0"/>
                </a:lnTo>
                <a:close/>
              </a:path>
            </a:pathLst>
          </a:custGeom>
          <a:blipFill>
            <a:blip r:embed="rId2">
              <a:extLst>
                <a:ext uri="{96DAC541-7B7A-43D3-8B79-37D633B846F1}">
                  <asvg:svgBlip xmlns:asvg="http://schemas.microsoft.com/office/drawing/2016/SVG/main" r:embed="rId3"/>
                </a:ext>
              </a:extLst>
            </a:blip>
            <a:stretch>
              <a:fillRect l="0" t="-17966" r="0" b="-17966"/>
            </a:stretch>
          </a:blipFill>
        </p:spPr>
      </p:sp>
      <p:sp>
        <p:nvSpPr>
          <p:cNvPr name="TextBox 3" id="3"/>
          <p:cNvSpPr txBox="true"/>
          <p:nvPr/>
        </p:nvSpPr>
        <p:spPr>
          <a:xfrm rot="0">
            <a:off x="2969121" y="1154048"/>
            <a:ext cx="12349758" cy="6280071"/>
          </a:xfrm>
          <a:prstGeom prst="rect">
            <a:avLst/>
          </a:prstGeom>
        </p:spPr>
        <p:txBody>
          <a:bodyPr anchor="t" rtlCol="false" tIns="0" lIns="0" bIns="0" rIns="0">
            <a:spAutoFit/>
          </a:bodyPr>
          <a:lstStyle/>
          <a:p>
            <a:pPr>
              <a:lnSpc>
                <a:spcPts val="4185"/>
              </a:lnSpc>
            </a:pPr>
            <a:r>
              <a:rPr lang="en-US" sz="3375" spc="810">
                <a:solidFill>
                  <a:srgbClr val="1D2D60"/>
                </a:solidFill>
                <a:latin typeface="Aleo"/>
              </a:rPr>
              <a:t>29 But he, willing to justify himself, said unto Jesus, And who is</a:t>
            </a:r>
            <a:r>
              <a:rPr lang="en-US" sz="3375" spc="810">
                <a:solidFill>
                  <a:srgbClr val="1D2D60"/>
                </a:solidFill>
                <a:latin typeface="Aleo"/>
              </a:rPr>
              <a:t> my neighbour?</a:t>
            </a:r>
          </a:p>
          <a:p>
            <a:pPr>
              <a:lnSpc>
                <a:spcPts val="4185"/>
              </a:lnSpc>
            </a:pPr>
          </a:p>
          <a:p>
            <a:pPr>
              <a:lnSpc>
                <a:spcPts val="4185"/>
              </a:lnSpc>
            </a:pPr>
            <a:r>
              <a:rPr lang="en-US" sz="3375" spc="810">
                <a:solidFill>
                  <a:srgbClr val="1D2D60"/>
                </a:solidFill>
                <a:latin typeface="Aleo"/>
              </a:rPr>
              <a:t>30 And Jesus answering said, A certain man went down from Jerusalem to Jericho, and fell among thieves, which stripped him of his raiment, and wounded him, and departed, leaving him half dead.</a:t>
            </a:r>
          </a:p>
          <a:p>
            <a:pPr>
              <a:lnSpc>
                <a:spcPts val="4185"/>
              </a:lnSpc>
            </a:pPr>
          </a:p>
          <a:p>
            <a:pPr algn="l">
              <a:lnSpc>
                <a:spcPts val="4185"/>
              </a:lnSpc>
            </a:pPr>
            <a:r>
              <a:rPr lang="en-US" sz="3375" spc="810">
                <a:solidFill>
                  <a:srgbClr val="1D2D60"/>
                </a:solidFill>
                <a:latin typeface="Aleo"/>
              </a:rPr>
              <a:t>31 And by chance there came down a certain priest that way: and when he saw him, he passed by on the other side.</a:t>
            </a:r>
          </a:p>
        </p:txBody>
      </p:sp>
      <p:sp>
        <p:nvSpPr>
          <p:cNvPr name="TextBox 4" id="4"/>
          <p:cNvSpPr txBox="true"/>
          <p:nvPr/>
        </p:nvSpPr>
        <p:spPr>
          <a:xfrm rot="0">
            <a:off x="4789296" y="7752914"/>
            <a:ext cx="8709407" cy="523109"/>
          </a:xfrm>
          <a:prstGeom prst="rect">
            <a:avLst/>
          </a:prstGeom>
        </p:spPr>
        <p:txBody>
          <a:bodyPr anchor="t" rtlCol="false" tIns="0" lIns="0" bIns="0" rIns="0">
            <a:spAutoFit/>
          </a:bodyPr>
          <a:lstStyle/>
          <a:p>
            <a:pPr algn="ctr">
              <a:lnSpc>
                <a:spcPts val="4160"/>
              </a:lnSpc>
            </a:pPr>
            <a:r>
              <a:rPr lang="en-US" sz="2971" spc="208">
                <a:solidFill>
                  <a:srgbClr val="00AAD3"/>
                </a:solidFill>
                <a:latin typeface="Raleway Bold"/>
              </a:rPr>
              <a:t>L</a:t>
            </a:r>
            <a:r>
              <a:rPr lang="en-US" sz="2971" spc="208">
                <a:solidFill>
                  <a:srgbClr val="00AAD3"/>
                </a:solidFill>
                <a:latin typeface="Raleway Bold"/>
              </a:rPr>
              <a:t>UKE 10:29-37</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1D2D60"/>
        </a:solidFill>
      </p:bgPr>
    </p:bg>
    <p:spTree>
      <p:nvGrpSpPr>
        <p:cNvPr id="1" name=""/>
        <p:cNvGrpSpPr/>
        <p:nvPr/>
      </p:nvGrpSpPr>
      <p:grpSpPr>
        <a:xfrm>
          <a:off x="0" y="0"/>
          <a:ext cx="0" cy="0"/>
          <a:chOff x="0" y="0"/>
          <a:chExt cx="0" cy="0"/>
        </a:xfrm>
      </p:grpSpPr>
      <p:sp>
        <p:nvSpPr>
          <p:cNvPr name="Freeform 2" id="2"/>
          <p:cNvSpPr/>
          <p:nvPr/>
        </p:nvSpPr>
        <p:spPr>
          <a:xfrm flipH="false" flipV="false" rot="0">
            <a:off x="2607469" y="334863"/>
            <a:ext cx="13073062" cy="9617273"/>
          </a:xfrm>
          <a:custGeom>
            <a:avLst/>
            <a:gdLst/>
            <a:ahLst/>
            <a:cxnLst/>
            <a:rect r="r" b="b" t="t" l="l"/>
            <a:pathLst>
              <a:path h="9617273" w="13073062">
                <a:moveTo>
                  <a:pt x="0" y="0"/>
                </a:moveTo>
                <a:lnTo>
                  <a:pt x="13073062" y="0"/>
                </a:lnTo>
                <a:lnTo>
                  <a:pt x="13073062" y="9617274"/>
                </a:lnTo>
                <a:lnTo>
                  <a:pt x="0" y="9617274"/>
                </a:lnTo>
                <a:lnTo>
                  <a:pt x="0" y="0"/>
                </a:lnTo>
                <a:close/>
              </a:path>
            </a:pathLst>
          </a:custGeom>
          <a:blipFill>
            <a:blip r:embed="rId2">
              <a:extLst>
                <a:ext uri="{96DAC541-7B7A-43D3-8B79-37D633B846F1}">
                  <asvg:svgBlip xmlns:asvg="http://schemas.microsoft.com/office/drawing/2016/SVG/main" r:embed="rId3"/>
                </a:ext>
              </a:extLst>
            </a:blip>
            <a:stretch>
              <a:fillRect l="0" t="-17966" r="0" b="-17966"/>
            </a:stretch>
          </a:blipFill>
        </p:spPr>
      </p:sp>
      <p:sp>
        <p:nvSpPr>
          <p:cNvPr name="TextBox 3" id="3"/>
          <p:cNvSpPr txBox="true"/>
          <p:nvPr/>
        </p:nvSpPr>
        <p:spPr>
          <a:xfrm rot="0">
            <a:off x="2969121" y="1154048"/>
            <a:ext cx="12349758" cy="6280071"/>
          </a:xfrm>
          <a:prstGeom prst="rect">
            <a:avLst/>
          </a:prstGeom>
        </p:spPr>
        <p:txBody>
          <a:bodyPr anchor="t" rtlCol="false" tIns="0" lIns="0" bIns="0" rIns="0">
            <a:spAutoFit/>
          </a:bodyPr>
          <a:lstStyle/>
          <a:p>
            <a:pPr>
              <a:lnSpc>
                <a:spcPts val="4185"/>
              </a:lnSpc>
            </a:pPr>
            <a:r>
              <a:rPr lang="en-US" sz="3375" spc="810">
                <a:solidFill>
                  <a:srgbClr val="1D2D60"/>
                </a:solidFill>
                <a:latin typeface="Aleo"/>
              </a:rPr>
              <a:t>32 And likewise a Levite, when he was at the place, came and looked on hi</a:t>
            </a:r>
            <a:r>
              <a:rPr lang="en-US" sz="3375" spc="810">
                <a:solidFill>
                  <a:srgbClr val="1D2D60"/>
                </a:solidFill>
                <a:latin typeface="Aleo"/>
              </a:rPr>
              <a:t>m, and passed by o</a:t>
            </a:r>
            <a:r>
              <a:rPr lang="en-US" sz="3375" spc="810">
                <a:solidFill>
                  <a:srgbClr val="1D2D60"/>
                </a:solidFill>
                <a:latin typeface="Aleo"/>
              </a:rPr>
              <a:t>n the other side.</a:t>
            </a:r>
          </a:p>
          <a:p>
            <a:pPr>
              <a:lnSpc>
                <a:spcPts val="4185"/>
              </a:lnSpc>
            </a:pPr>
          </a:p>
          <a:p>
            <a:pPr>
              <a:lnSpc>
                <a:spcPts val="4185"/>
              </a:lnSpc>
            </a:pPr>
            <a:r>
              <a:rPr lang="en-US" sz="3375" spc="810">
                <a:solidFill>
                  <a:srgbClr val="1D2D60"/>
                </a:solidFill>
                <a:latin typeface="Aleo"/>
              </a:rPr>
              <a:t>33 But a certain Samaritan, as he journeyed, came where he was: and when he saw him, he had compassion on him,</a:t>
            </a:r>
          </a:p>
          <a:p>
            <a:pPr>
              <a:lnSpc>
                <a:spcPts val="4185"/>
              </a:lnSpc>
            </a:pPr>
          </a:p>
          <a:p>
            <a:pPr algn="l">
              <a:lnSpc>
                <a:spcPts val="4185"/>
              </a:lnSpc>
            </a:pPr>
            <a:r>
              <a:rPr lang="en-US" sz="3375" spc="810">
                <a:solidFill>
                  <a:srgbClr val="1D2D60"/>
                </a:solidFill>
                <a:latin typeface="Aleo"/>
              </a:rPr>
              <a:t>34 And went to him, and bound up his wounds, pouring in oil and wine, and set him on his own beast, and brought him to an inn, and took care of him.</a:t>
            </a:r>
          </a:p>
        </p:txBody>
      </p:sp>
      <p:sp>
        <p:nvSpPr>
          <p:cNvPr name="TextBox 4" id="4"/>
          <p:cNvSpPr txBox="true"/>
          <p:nvPr/>
        </p:nvSpPr>
        <p:spPr>
          <a:xfrm rot="0">
            <a:off x="4789296" y="7752914"/>
            <a:ext cx="8709407" cy="523109"/>
          </a:xfrm>
          <a:prstGeom prst="rect">
            <a:avLst/>
          </a:prstGeom>
        </p:spPr>
        <p:txBody>
          <a:bodyPr anchor="t" rtlCol="false" tIns="0" lIns="0" bIns="0" rIns="0">
            <a:spAutoFit/>
          </a:bodyPr>
          <a:lstStyle/>
          <a:p>
            <a:pPr algn="ctr">
              <a:lnSpc>
                <a:spcPts val="4160"/>
              </a:lnSpc>
            </a:pPr>
            <a:r>
              <a:rPr lang="en-US" sz="2971" spc="208">
                <a:solidFill>
                  <a:srgbClr val="00AAD3"/>
                </a:solidFill>
                <a:latin typeface="Raleway Bold"/>
              </a:rPr>
              <a:t>L</a:t>
            </a:r>
            <a:r>
              <a:rPr lang="en-US" sz="2971" spc="208">
                <a:solidFill>
                  <a:srgbClr val="00AAD3"/>
                </a:solidFill>
                <a:latin typeface="Raleway Bold"/>
              </a:rPr>
              <a:t>UKE 10:29-37</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1D2D60"/>
        </a:solidFill>
      </p:bgPr>
    </p:bg>
    <p:spTree>
      <p:nvGrpSpPr>
        <p:cNvPr id="1" name=""/>
        <p:cNvGrpSpPr/>
        <p:nvPr/>
      </p:nvGrpSpPr>
      <p:grpSpPr>
        <a:xfrm>
          <a:off x="0" y="0"/>
          <a:ext cx="0" cy="0"/>
          <a:chOff x="0" y="0"/>
          <a:chExt cx="0" cy="0"/>
        </a:xfrm>
      </p:grpSpPr>
      <p:sp>
        <p:nvSpPr>
          <p:cNvPr name="Freeform 2" id="2"/>
          <p:cNvSpPr/>
          <p:nvPr/>
        </p:nvSpPr>
        <p:spPr>
          <a:xfrm flipH="false" flipV="false" rot="0">
            <a:off x="2607469" y="334863"/>
            <a:ext cx="13073062" cy="9617273"/>
          </a:xfrm>
          <a:custGeom>
            <a:avLst/>
            <a:gdLst/>
            <a:ahLst/>
            <a:cxnLst/>
            <a:rect r="r" b="b" t="t" l="l"/>
            <a:pathLst>
              <a:path h="9617273" w="13073062">
                <a:moveTo>
                  <a:pt x="0" y="0"/>
                </a:moveTo>
                <a:lnTo>
                  <a:pt x="13073062" y="0"/>
                </a:lnTo>
                <a:lnTo>
                  <a:pt x="13073062" y="9617274"/>
                </a:lnTo>
                <a:lnTo>
                  <a:pt x="0" y="9617274"/>
                </a:lnTo>
                <a:lnTo>
                  <a:pt x="0" y="0"/>
                </a:lnTo>
                <a:close/>
              </a:path>
            </a:pathLst>
          </a:custGeom>
          <a:blipFill>
            <a:blip r:embed="rId2">
              <a:extLst>
                <a:ext uri="{96DAC541-7B7A-43D3-8B79-37D633B846F1}">
                  <asvg:svgBlip xmlns:asvg="http://schemas.microsoft.com/office/drawing/2016/SVG/main" r:embed="rId3"/>
                </a:ext>
              </a:extLst>
            </a:blip>
            <a:stretch>
              <a:fillRect l="0" t="-17966" r="0" b="-17966"/>
            </a:stretch>
          </a:blipFill>
        </p:spPr>
      </p:sp>
      <p:sp>
        <p:nvSpPr>
          <p:cNvPr name="TextBox 3" id="3"/>
          <p:cNvSpPr txBox="true"/>
          <p:nvPr/>
        </p:nvSpPr>
        <p:spPr>
          <a:xfrm rot="0">
            <a:off x="2969121" y="1154048"/>
            <a:ext cx="12349758" cy="6802457"/>
          </a:xfrm>
          <a:prstGeom prst="rect">
            <a:avLst/>
          </a:prstGeom>
        </p:spPr>
        <p:txBody>
          <a:bodyPr anchor="t" rtlCol="false" tIns="0" lIns="0" bIns="0" rIns="0">
            <a:spAutoFit/>
          </a:bodyPr>
          <a:lstStyle/>
          <a:p>
            <a:pPr>
              <a:lnSpc>
                <a:spcPts val="4185"/>
              </a:lnSpc>
            </a:pPr>
            <a:r>
              <a:rPr lang="en-US" sz="3375" spc="810">
                <a:solidFill>
                  <a:srgbClr val="1D2D60"/>
                </a:solidFill>
                <a:latin typeface="Aleo"/>
              </a:rPr>
              <a:t>35 And on the morrow when he departed, he took out two pence</a:t>
            </a:r>
            <a:r>
              <a:rPr lang="en-US" sz="3375" spc="810">
                <a:solidFill>
                  <a:srgbClr val="1D2D60"/>
                </a:solidFill>
                <a:latin typeface="Aleo"/>
              </a:rPr>
              <a:t>, and gave</a:t>
            </a:r>
            <a:r>
              <a:rPr lang="en-US" sz="3375" spc="810">
                <a:solidFill>
                  <a:srgbClr val="1D2D60"/>
                </a:solidFill>
                <a:latin typeface="Aleo"/>
              </a:rPr>
              <a:t> them to the host, and said unto him, Take care of him; and whatsoever thou spendest more, when I come again, I will repay thee.</a:t>
            </a:r>
          </a:p>
          <a:p>
            <a:pPr>
              <a:lnSpc>
                <a:spcPts val="4185"/>
              </a:lnSpc>
            </a:pPr>
          </a:p>
          <a:p>
            <a:pPr>
              <a:lnSpc>
                <a:spcPts val="4185"/>
              </a:lnSpc>
            </a:pPr>
            <a:r>
              <a:rPr lang="en-US" sz="3375" spc="810">
                <a:solidFill>
                  <a:srgbClr val="1D2D60"/>
                </a:solidFill>
                <a:latin typeface="Aleo"/>
              </a:rPr>
              <a:t>36 Which now of these three, thinkest thou, was neighbour unto him that fell among the thieves?</a:t>
            </a:r>
          </a:p>
          <a:p>
            <a:pPr>
              <a:lnSpc>
                <a:spcPts val="4185"/>
              </a:lnSpc>
            </a:pPr>
          </a:p>
          <a:p>
            <a:pPr algn="l">
              <a:lnSpc>
                <a:spcPts val="4185"/>
              </a:lnSpc>
            </a:pPr>
            <a:r>
              <a:rPr lang="en-US" sz="3375" spc="810">
                <a:solidFill>
                  <a:srgbClr val="1D2D60"/>
                </a:solidFill>
                <a:latin typeface="Aleo"/>
              </a:rPr>
              <a:t>37 And he said, He that shewed mercy on him. Then said Jesus unto him, Go, and do thou likewise.</a:t>
            </a:r>
          </a:p>
        </p:txBody>
      </p:sp>
      <p:sp>
        <p:nvSpPr>
          <p:cNvPr name="TextBox 4" id="4"/>
          <p:cNvSpPr txBox="true"/>
          <p:nvPr/>
        </p:nvSpPr>
        <p:spPr>
          <a:xfrm rot="0">
            <a:off x="4789296" y="7752914"/>
            <a:ext cx="8709407" cy="523109"/>
          </a:xfrm>
          <a:prstGeom prst="rect">
            <a:avLst/>
          </a:prstGeom>
        </p:spPr>
        <p:txBody>
          <a:bodyPr anchor="t" rtlCol="false" tIns="0" lIns="0" bIns="0" rIns="0">
            <a:spAutoFit/>
          </a:bodyPr>
          <a:lstStyle/>
          <a:p>
            <a:pPr algn="ctr">
              <a:lnSpc>
                <a:spcPts val="4160"/>
              </a:lnSpc>
            </a:pPr>
            <a:r>
              <a:rPr lang="en-US" sz="2971" spc="208">
                <a:solidFill>
                  <a:srgbClr val="00AAD3"/>
                </a:solidFill>
                <a:latin typeface="Raleway Bold"/>
              </a:rPr>
              <a:t>L</a:t>
            </a:r>
            <a:r>
              <a:rPr lang="en-US" sz="2971" spc="208">
                <a:solidFill>
                  <a:srgbClr val="00AAD3"/>
                </a:solidFill>
                <a:latin typeface="Raleway Bold"/>
              </a:rPr>
              <a:t>UKE 10:29-37</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00AAD3"/>
        </a:solidFill>
      </p:bgPr>
    </p:bg>
    <p:spTree>
      <p:nvGrpSpPr>
        <p:cNvPr id="1" name=""/>
        <p:cNvGrpSpPr/>
        <p:nvPr/>
      </p:nvGrpSpPr>
      <p:grpSpPr>
        <a:xfrm>
          <a:off x="0" y="0"/>
          <a:ext cx="0" cy="0"/>
          <a:chOff x="0" y="0"/>
          <a:chExt cx="0" cy="0"/>
        </a:xfrm>
      </p:grpSpPr>
      <p:sp>
        <p:nvSpPr>
          <p:cNvPr name="Freeform 2" id="2"/>
          <p:cNvSpPr/>
          <p:nvPr/>
        </p:nvSpPr>
        <p:spPr>
          <a:xfrm flipH="false" flipV="false" rot="0">
            <a:off x="2607469" y="334863"/>
            <a:ext cx="13073062" cy="9617273"/>
          </a:xfrm>
          <a:custGeom>
            <a:avLst/>
            <a:gdLst/>
            <a:ahLst/>
            <a:cxnLst/>
            <a:rect r="r" b="b" t="t" l="l"/>
            <a:pathLst>
              <a:path h="9617273" w="13073062">
                <a:moveTo>
                  <a:pt x="0" y="0"/>
                </a:moveTo>
                <a:lnTo>
                  <a:pt x="13073062" y="0"/>
                </a:lnTo>
                <a:lnTo>
                  <a:pt x="13073062" y="9617274"/>
                </a:lnTo>
                <a:lnTo>
                  <a:pt x="0" y="9617274"/>
                </a:lnTo>
                <a:lnTo>
                  <a:pt x="0" y="0"/>
                </a:lnTo>
                <a:close/>
              </a:path>
            </a:pathLst>
          </a:custGeom>
          <a:blipFill>
            <a:blip r:embed="rId2">
              <a:extLst>
                <a:ext uri="{96DAC541-7B7A-43D3-8B79-37D633B846F1}">
                  <asvg:svgBlip xmlns:asvg="http://schemas.microsoft.com/office/drawing/2016/SVG/main" r:embed="rId3"/>
                </a:ext>
              </a:extLst>
            </a:blip>
            <a:stretch>
              <a:fillRect l="0" t="-17966" r="0" b="-17966"/>
            </a:stretch>
          </a:blipFill>
        </p:spPr>
      </p:sp>
      <p:sp>
        <p:nvSpPr>
          <p:cNvPr name="TextBox 3" id="3"/>
          <p:cNvSpPr txBox="true"/>
          <p:nvPr/>
        </p:nvSpPr>
        <p:spPr>
          <a:xfrm rot="0">
            <a:off x="2982516" y="1744742"/>
            <a:ext cx="12322969" cy="7035641"/>
          </a:xfrm>
          <a:prstGeom prst="rect">
            <a:avLst/>
          </a:prstGeom>
        </p:spPr>
        <p:txBody>
          <a:bodyPr anchor="t" rtlCol="false" tIns="0" lIns="0" bIns="0" rIns="0">
            <a:spAutoFit/>
          </a:bodyPr>
          <a:lstStyle/>
          <a:p>
            <a:pPr algn="ctr">
              <a:lnSpc>
                <a:spcPts val="13769"/>
              </a:lnSpc>
            </a:pPr>
            <a:r>
              <a:rPr lang="en-US" sz="13500" spc="405">
                <a:solidFill>
                  <a:srgbClr val="FFFFFF"/>
                </a:solidFill>
                <a:latin typeface="League Spartan"/>
              </a:rPr>
              <a:t>OVER 30 MILLION FATHERLESS IN THE US.</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5F5F5"/>
        </a:solidFill>
      </p:bgPr>
    </p:bg>
    <p:spTree>
      <p:nvGrpSpPr>
        <p:cNvPr id="1" name=""/>
        <p:cNvGrpSpPr/>
        <p:nvPr/>
      </p:nvGrpSpPr>
      <p:grpSpPr>
        <a:xfrm>
          <a:off x="0" y="0"/>
          <a:ext cx="0" cy="0"/>
          <a:chOff x="0" y="0"/>
          <a:chExt cx="0" cy="0"/>
        </a:xfrm>
      </p:grpSpPr>
      <p:sp>
        <p:nvSpPr>
          <p:cNvPr name="TextBox 2" id="2"/>
          <p:cNvSpPr txBox="true"/>
          <p:nvPr/>
        </p:nvSpPr>
        <p:spPr>
          <a:xfrm rot="0">
            <a:off x="3076209" y="6530700"/>
            <a:ext cx="3290518" cy="715685"/>
          </a:xfrm>
          <a:prstGeom prst="rect">
            <a:avLst/>
          </a:prstGeom>
        </p:spPr>
        <p:txBody>
          <a:bodyPr anchor="t" rtlCol="false" tIns="0" lIns="0" bIns="0" rIns="0">
            <a:spAutoFit/>
          </a:bodyPr>
          <a:lstStyle/>
          <a:p>
            <a:pPr algn="ctr">
              <a:lnSpc>
                <a:spcPts val="5759"/>
              </a:lnSpc>
            </a:pPr>
            <a:r>
              <a:rPr lang="en-US" sz="4499" spc="944">
                <a:solidFill>
                  <a:srgbClr val="00AAD3"/>
                </a:solidFill>
                <a:latin typeface="Raleway Bold"/>
              </a:rPr>
              <a:t>R</a:t>
            </a:r>
            <a:r>
              <a:rPr lang="en-US" sz="4499" spc="944">
                <a:solidFill>
                  <a:srgbClr val="00AAD3"/>
                </a:solidFill>
                <a:latin typeface="Raleway Bold"/>
              </a:rPr>
              <a:t>EJECT</a:t>
            </a:r>
          </a:p>
        </p:txBody>
      </p:sp>
      <p:sp>
        <p:nvSpPr>
          <p:cNvPr name="Freeform 3" id="3"/>
          <p:cNvSpPr/>
          <p:nvPr/>
        </p:nvSpPr>
        <p:spPr>
          <a:xfrm flipH="false" flipV="false" rot="0">
            <a:off x="3313051" y="3529067"/>
            <a:ext cx="11656585" cy="2798734"/>
          </a:xfrm>
          <a:custGeom>
            <a:avLst/>
            <a:gdLst/>
            <a:ahLst/>
            <a:cxnLst/>
            <a:rect r="r" b="b" t="t" l="l"/>
            <a:pathLst>
              <a:path h="2798734" w="11656585">
                <a:moveTo>
                  <a:pt x="0" y="0"/>
                </a:moveTo>
                <a:lnTo>
                  <a:pt x="11656584" y="0"/>
                </a:lnTo>
                <a:lnTo>
                  <a:pt x="11656584" y="2798735"/>
                </a:lnTo>
                <a:lnTo>
                  <a:pt x="0" y="2798735"/>
                </a:lnTo>
                <a:lnTo>
                  <a:pt x="0" y="0"/>
                </a:lnTo>
                <a:close/>
              </a:path>
            </a:pathLst>
          </a:custGeom>
          <a:blipFill>
            <a:blip r:embed="rId2">
              <a:extLst>
                <a:ext uri="{96DAC541-7B7A-43D3-8B79-37D633B846F1}">
                  <asvg:svgBlip xmlns:asvg="http://schemas.microsoft.com/office/drawing/2016/SVG/main" r:embed="rId3"/>
                </a:ext>
              </a:extLst>
            </a:blip>
            <a:stretch>
              <a:fillRect l="-75" t="0" r="-75" b="0"/>
            </a:stretch>
          </a:blipFill>
        </p:spPr>
      </p:sp>
      <p:sp>
        <p:nvSpPr>
          <p:cNvPr name="TextBox 4" id="4"/>
          <p:cNvSpPr txBox="true"/>
          <p:nvPr/>
        </p:nvSpPr>
        <p:spPr>
          <a:xfrm rot="0">
            <a:off x="7814261" y="6511650"/>
            <a:ext cx="2776721" cy="738664"/>
          </a:xfrm>
          <a:prstGeom prst="rect">
            <a:avLst/>
          </a:prstGeom>
        </p:spPr>
        <p:txBody>
          <a:bodyPr anchor="t" rtlCol="false" tIns="0" lIns="0" bIns="0" rIns="0">
            <a:spAutoFit/>
          </a:bodyPr>
          <a:lstStyle/>
          <a:p>
            <a:pPr algn="ctr">
              <a:lnSpc>
                <a:spcPts val="5940"/>
              </a:lnSpc>
            </a:pPr>
            <a:r>
              <a:rPr lang="en-US" sz="4500" spc="990">
                <a:solidFill>
                  <a:srgbClr val="00AAD3"/>
                </a:solidFill>
                <a:latin typeface="Raleway Bold"/>
              </a:rPr>
              <a:t>R</a:t>
            </a:r>
            <a:r>
              <a:rPr lang="en-US" sz="4500" spc="990">
                <a:solidFill>
                  <a:srgbClr val="00AAD3"/>
                </a:solidFill>
                <a:latin typeface="Raleway Bold"/>
              </a:rPr>
              <a:t>EMIT</a:t>
            </a:r>
          </a:p>
        </p:txBody>
      </p:sp>
      <p:sp>
        <p:nvSpPr>
          <p:cNvPr name="TextBox 5" id="5"/>
          <p:cNvSpPr txBox="true"/>
          <p:nvPr/>
        </p:nvSpPr>
        <p:spPr>
          <a:xfrm rot="0">
            <a:off x="12216806" y="6502125"/>
            <a:ext cx="2816501" cy="1513642"/>
          </a:xfrm>
          <a:prstGeom prst="rect">
            <a:avLst/>
          </a:prstGeom>
        </p:spPr>
        <p:txBody>
          <a:bodyPr anchor="t" rtlCol="false" tIns="0" lIns="0" bIns="0" rIns="0">
            <a:spAutoFit/>
          </a:bodyPr>
          <a:lstStyle/>
          <a:p>
            <a:pPr algn="ctr">
              <a:lnSpc>
                <a:spcPts val="6030"/>
              </a:lnSpc>
            </a:pPr>
            <a:r>
              <a:rPr lang="en-US" sz="4500" spc="944">
                <a:solidFill>
                  <a:srgbClr val="00AAD3"/>
                </a:solidFill>
                <a:latin typeface="Raleway Bold"/>
              </a:rPr>
              <a:t>R</a:t>
            </a:r>
            <a:r>
              <a:rPr lang="en-US" sz="4500" spc="944">
                <a:solidFill>
                  <a:srgbClr val="00AAD3"/>
                </a:solidFill>
                <a:latin typeface="Raleway Bold"/>
              </a:rPr>
              <a:t>EACT WITH A</a:t>
            </a:r>
          </a:p>
        </p:txBody>
      </p:sp>
      <p:sp>
        <p:nvSpPr>
          <p:cNvPr name="TextBox 6" id="6"/>
          <p:cNvSpPr txBox="true"/>
          <p:nvPr/>
        </p:nvSpPr>
        <p:spPr>
          <a:xfrm rot="0">
            <a:off x="2600771" y="908993"/>
            <a:ext cx="13086457" cy="2503765"/>
          </a:xfrm>
          <a:prstGeom prst="rect">
            <a:avLst/>
          </a:prstGeom>
        </p:spPr>
        <p:txBody>
          <a:bodyPr anchor="t" rtlCol="false" tIns="0" lIns="0" bIns="0" rIns="0">
            <a:spAutoFit/>
          </a:bodyPr>
          <a:lstStyle/>
          <a:p>
            <a:pPr algn="ctr">
              <a:lnSpc>
                <a:spcPts val="6615"/>
              </a:lnSpc>
            </a:pPr>
            <a:r>
              <a:rPr lang="en-US" sz="5906" spc="1122">
                <a:solidFill>
                  <a:srgbClr val="1D2D60"/>
                </a:solidFill>
                <a:latin typeface="League Spartan"/>
              </a:rPr>
              <a:t>T</a:t>
            </a:r>
            <a:r>
              <a:rPr lang="en-US" sz="5906" spc="1122">
                <a:solidFill>
                  <a:srgbClr val="1D2D60"/>
                </a:solidFill>
                <a:latin typeface="League Spartan"/>
              </a:rPr>
              <a:t>HREE STEPS TO REACH FATHERLESS FAMILIES AROUND YOU:</a:t>
            </a:r>
          </a:p>
        </p:txBody>
      </p:sp>
      <p:sp>
        <p:nvSpPr>
          <p:cNvPr name="Freeform 7" id="7"/>
          <p:cNvSpPr/>
          <p:nvPr/>
        </p:nvSpPr>
        <p:spPr>
          <a:xfrm flipH="false" flipV="false" rot="0">
            <a:off x="3611508" y="3802585"/>
            <a:ext cx="2219920" cy="2219920"/>
          </a:xfrm>
          <a:custGeom>
            <a:avLst/>
            <a:gdLst/>
            <a:ahLst/>
            <a:cxnLst/>
            <a:rect r="r" b="b" t="t" l="l"/>
            <a:pathLst>
              <a:path h="2219920" w="2219920">
                <a:moveTo>
                  <a:pt x="0" y="0"/>
                </a:moveTo>
                <a:lnTo>
                  <a:pt x="2219920" y="0"/>
                </a:lnTo>
                <a:lnTo>
                  <a:pt x="2219920" y="2219920"/>
                </a:lnTo>
                <a:lnTo>
                  <a:pt x="0" y="22199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7781352" y="3607819"/>
            <a:ext cx="2719983" cy="2719983"/>
          </a:xfrm>
          <a:custGeom>
            <a:avLst/>
            <a:gdLst/>
            <a:ahLst/>
            <a:cxnLst/>
            <a:rect r="r" b="b" t="t" l="l"/>
            <a:pathLst>
              <a:path h="2719983" w="2719983">
                <a:moveTo>
                  <a:pt x="0" y="0"/>
                </a:moveTo>
                <a:lnTo>
                  <a:pt x="2719983" y="0"/>
                </a:lnTo>
                <a:lnTo>
                  <a:pt x="2719983" y="2719983"/>
                </a:lnTo>
                <a:lnTo>
                  <a:pt x="0" y="271998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9" id="9"/>
          <p:cNvGrpSpPr/>
          <p:nvPr/>
        </p:nvGrpSpPr>
        <p:grpSpPr>
          <a:xfrm rot="0">
            <a:off x="2688483" y="8354146"/>
            <a:ext cx="4065970" cy="646532"/>
            <a:chOff x="0" y="0"/>
            <a:chExt cx="3594100" cy="571500"/>
          </a:xfrm>
        </p:grpSpPr>
        <p:sp>
          <p:nvSpPr>
            <p:cNvPr name="Freeform 10" id="10"/>
            <p:cNvSpPr/>
            <p:nvPr/>
          </p:nvSpPr>
          <p:spPr>
            <a:xfrm flipH="false" flipV="false" rot="0">
              <a:off x="0" y="255270"/>
              <a:ext cx="3594100" cy="69850"/>
            </a:xfrm>
            <a:custGeom>
              <a:avLst/>
              <a:gdLst/>
              <a:ahLst/>
              <a:cxnLst/>
              <a:rect r="r" b="b" t="t" l="l"/>
              <a:pathLst>
                <a:path h="69850" w="3594100">
                  <a:moveTo>
                    <a:pt x="3303270" y="0"/>
                  </a:moveTo>
                  <a:lnTo>
                    <a:pt x="0" y="0"/>
                  </a:lnTo>
                  <a:lnTo>
                    <a:pt x="0" y="69850"/>
                  </a:lnTo>
                  <a:lnTo>
                    <a:pt x="3594100" y="69850"/>
                  </a:lnTo>
                  <a:lnTo>
                    <a:pt x="3594100" y="0"/>
                  </a:lnTo>
                  <a:close/>
                </a:path>
              </a:pathLst>
            </a:custGeom>
            <a:solidFill>
              <a:srgbClr val="1D2D60"/>
            </a:solidFill>
          </p:spPr>
        </p:sp>
      </p:grpSp>
      <p:grpSp>
        <p:nvGrpSpPr>
          <p:cNvPr name="Group 11" id="11"/>
          <p:cNvGrpSpPr/>
          <p:nvPr/>
        </p:nvGrpSpPr>
        <p:grpSpPr>
          <a:xfrm rot="0">
            <a:off x="7108358" y="8354146"/>
            <a:ext cx="4065970" cy="646532"/>
            <a:chOff x="0" y="0"/>
            <a:chExt cx="3594100" cy="571500"/>
          </a:xfrm>
        </p:grpSpPr>
        <p:sp>
          <p:nvSpPr>
            <p:cNvPr name="Freeform 12" id="12"/>
            <p:cNvSpPr/>
            <p:nvPr/>
          </p:nvSpPr>
          <p:spPr>
            <a:xfrm flipH="false" flipV="false" rot="0">
              <a:off x="0" y="255270"/>
              <a:ext cx="3594100" cy="69850"/>
            </a:xfrm>
            <a:custGeom>
              <a:avLst/>
              <a:gdLst/>
              <a:ahLst/>
              <a:cxnLst/>
              <a:rect r="r" b="b" t="t" l="l"/>
              <a:pathLst>
                <a:path h="69850" w="3594100">
                  <a:moveTo>
                    <a:pt x="3303270" y="0"/>
                  </a:moveTo>
                  <a:lnTo>
                    <a:pt x="0" y="0"/>
                  </a:lnTo>
                  <a:lnTo>
                    <a:pt x="0" y="69850"/>
                  </a:lnTo>
                  <a:lnTo>
                    <a:pt x="3594100" y="69850"/>
                  </a:lnTo>
                  <a:lnTo>
                    <a:pt x="3594100" y="0"/>
                  </a:lnTo>
                  <a:close/>
                </a:path>
              </a:pathLst>
            </a:custGeom>
            <a:solidFill>
              <a:srgbClr val="1D2D60"/>
            </a:solidFill>
          </p:spPr>
        </p:sp>
      </p:grpSp>
      <p:grpSp>
        <p:nvGrpSpPr>
          <p:cNvPr name="Group 13" id="13"/>
          <p:cNvGrpSpPr/>
          <p:nvPr/>
        </p:nvGrpSpPr>
        <p:grpSpPr>
          <a:xfrm rot="0">
            <a:off x="11592072" y="8354146"/>
            <a:ext cx="4065970" cy="646532"/>
            <a:chOff x="0" y="0"/>
            <a:chExt cx="3594100" cy="571500"/>
          </a:xfrm>
        </p:grpSpPr>
        <p:sp>
          <p:nvSpPr>
            <p:cNvPr name="Freeform 14" id="14"/>
            <p:cNvSpPr/>
            <p:nvPr/>
          </p:nvSpPr>
          <p:spPr>
            <a:xfrm flipH="false" flipV="false" rot="0">
              <a:off x="0" y="255270"/>
              <a:ext cx="3594100" cy="69850"/>
            </a:xfrm>
            <a:custGeom>
              <a:avLst/>
              <a:gdLst/>
              <a:ahLst/>
              <a:cxnLst/>
              <a:rect r="r" b="b" t="t" l="l"/>
              <a:pathLst>
                <a:path h="69850" w="3594100">
                  <a:moveTo>
                    <a:pt x="3303270" y="0"/>
                  </a:moveTo>
                  <a:lnTo>
                    <a:pt x="0" y="0"/>
                  </a:lnTo>
                  <a:lnTo>
                    <a:pt x="0" y="69850"/>
                  </a:lnTo>
                  <a:lnTo>
                    <a:pt x="3594100" y="69850"/>
                  </a:lnTo>
                  <a:lnTo>
                    <a:pt x="3594100" y="0"/>
                  </a:lnTo>
                  <a:close/>
                </a:path>
              </a:pathLst>
            </a:custGeom>
            <a:solidFill>
              <a:srgbClr val="1D2D60"/>
            </a:solidFill>
          </p:spPr>
        </p:sp>
      </p:grpSp>
      <p:sp>
        <p:nvSpPr>
          <p:cNvPr name="Freeform 15" id="15"/>
          <p:cNvSpPr/>
          <p:nvPr/>
        </p:nvSpPr>
        <p:spPr>
          <a:xfrm flipH="false" flipV="false" rot="0">
            <a:off x="12627432" y="3819373"/>
            <a:ext cx="1652349" cy="2203133"/>
          </a:xfrm>
          <a:custGeom>
            <a:avLst/>
            <a:gdLst/>
            <a:ahLst/>
            <a:cxnLst/>
            <a:rect r="r" b="b" t="t" l="l"/>
            <a:pathLst>
              <a:path h="2203133" w="1652349">
                <a:moveTo>
                  <a:pt x="0" y="0"/>
                </a:moveTo>
                <a:lnTo>
                  <a:pt x="1652350" y="0"/>
                </a:lnTo>
                <a:lnTo>
                  <a:pt x="1652350" y="2203132"/>
                </a:lnTo>
                <a:lnTo>
                  <a:pt x="0" y="220313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5F5F5"/>
        </a:solidFill>
      </p:bgPr>
    </p:bg>
    <p:spTree>
      <p:nvGrpSpPr>
        <p:cNvPr id="1" name=""/>
        <p:cNvGrpSpPr/>
        <p:nvPr/>
      </p:nvGrpSpPr>
      <p:grpSpPr>
        <a:xfrm>
          <a:off x="0" y="0"/>
          <a:ext cx="0" cy="0"/>
          <a:chOff x="0" y="0"/>
          <a:chExt cx="0" cy="0"/>
        </a:xfrm>
      </p:grpSpPr>
      <p:sp>
        <p:nvSpPr>
          <p:cNvPr name="Freeform 2" id="2"/>
          <p:cNvSpPr/>
          <p:nvPr/>
        </p:nvSpPr>
        <p:spPr>
          <a:xfrm flipH="false" flipV="false" rot="0">
            <a:off x="5764182" y="2178802"/>
            <a:ext cx="6759637" cy="6756232"/>
          </a:xfrm>
          <a:custGeom>
            <a:avLst/>
            <a:gdLst/>
            <a:ahLst/>
            <a:cxnLst/>
            <a:rect r="r" b="b" t="t" l="l"/>
            <a:pathLst>
              <a:path h="6756232" w="6759637">
                <a:moveTo>
                  <a:pt x="0" y="0"/>
                </a:moveTo>
                <a:lnTo>
                  <a:pt x="6759636" y="0"/>
                </a:lnTo>
                <a:lnTo>
                  <a:pt x="6759636" y="6756232"/>
                </a:lnTo>
                <a:lnTo>
                  <a:pt x="0" y="6756232"/>
                </a:lnTo>
                <a:lnTo>
                  <a:pt x="0" y="0"/>
                </a:lnTo>
                <a:close/>
              </a:path>
            </a:pathLst>
          </a:custGeom>
          <a:blipFill>
            <a:blip r:embed="rId2">
              <a:extLst>
                <a:ext uri="{96DAC541-7B7A-43D3-8B79-37D633B846F1}">
                  <asvg:svgBlip xmlns:asvg="http://schemas.microsoft.com/office/drawing/2016/SVG/main" r:embed="rId3"/>
                </a:ext>
              </a:extLst>
            </a:blip>
            <a:stretch>
              <a:fillRect l="-17" t="0" r="-316302" b="0"/>
            </a:stretch>
          </a:blipFill>
        </p:spPr>
      </p:sp>
      <p:sp>
        <p:nvSpPr>
          <p:cNvPr name="TextBox 3" id="3"/>
          <p:cNvSpPr txBox="true"/>
          <p:nvPr/>
        </p:nvSpPr>
        <p:spPr>
          <a:xfrm rot="0">
            <a:off x="7657923" y="6925068"/>
            <a:ext cx="2776721" cy="738664"/>
          </a:xfrm>
          <a:prstGeom prst="rect">
            <a:avLst/>
          </a:prstGeom>
        </p:spPr>
        <p:txBody>
          <a:bodyPr anchor="t" rtlCol="false" tIns="0" lIns="0" bIns="0" rIns="0">
            <a:spAutoFit/>
          </a:bodyPr>
          <a:lstStyle/>
          <a:p>
            <a:pPr algn="ctr">
              <a:lnSpc>
                <a:spcPts val="5940"/>
              </a:lnSpc>
            </a:pPr>
            <a:r>
              <a:rPr lang="en-US" sz="4500" spc="990">
                <a:solidFill>
                  <a:srgbClr val="00AAD3"/>
                </a:solidFill>
                <a:latin typeface="Raleway Bold"/>
              </a:rPr>
              <a:t>R</a:t>
            </a:r>
            <a:r>
              <a:rPr lang="en-US" sz="4500" spc="990">
                <a:solidFill>
                  <a:srgbClr val="00AAD3"/>
                </a:solidFill>
                <a:latin typeface="Raleway Bold"/>
              </a:rPr>
              <a:t>EMIT</a:t>
            </a:r>
          </a:p>
        </p:txBody>
      </p:sp>
      <p:sp>
        <p:nvSpPr>
          <p:cNvPr name="TextBox 4" id="4"/>
          <p:cNvSpPr txBox="true"/>
          <p:nvPr/>
        </p:nvSpPr>
        <p:spPr>
          <a:xfrm rot="0">
            <a:off x="2503055" y="1076325"/>
            <a:ext cx="13086457" cy="842843"/>
          </a:xfrm>
          <a:prstGeom prst="rect">
            <a:avLst/>
          </a:prstGeom>
        </p:spPr>
        <p:txBody>
          <a:bodyPr anchor="t" rtlCol="false" tIns="0" lIns="0" bIns="0" rIns="0">
            <a:spAutoFit/>
          </a:bodyPr>
          <a:lstStyle/>
          <a:p>
            <a:pPr algn="ctr">
              <a:lnSpc>
                <a:spcPts val="6615"/>
              </a:lnSpc>
            </a:pPr>
            <a:r>
              <a:rPr lang="en-US" sz="5906" spc="1122">
                <a:solidFill>
                  <a:srgbClr val="1D2D60"/>
                </a:solidFill>
                <a:latin typeface="League Spartan"/>
              </a:rPr>
              <a:t>REJECT APATHY</a:t>
            </a:r>
          </a:p>
        </p:txBody>
      </p:sp>
      <p:sp>
        <p:nvSpPr>
          <p:cNvPr name="Freeform 5" id="5"/>
          <p:cNvSpPr/>
          <p:nvPr/>
        </p:nvSpPr>
        <p:spPr>
          <a:xfrm flipH="false" flipV="false" rot="0">
            <a:off x="6484665" y="2839083"/>
            <a:ext cx="5358957" cy="5358957"/>
          </a:xfrm>
          <a:custGeom>
            <a:avLst/>
            <a:gdLst/>
            <a:ahLst/>
            <a:cxnLst/>
            <a:rect r="r" b="b" t="t" l="l"/>
            <a:pathLst>
              <a:path h="5358957" w="5358957">
                <a:moveTo>
                  <a:pt x="0" y="0"/>
                </a:moveTo>
                <a:lnTo>
                  <a:pt x="5358957" y="0"/>
                </a:lnTo>
                <a:lnTo>
                  <a:pt x="5358957" y="5358956"/>
                </a:lnTo>
                <a:lnTo>
                  <a:pt x="0" y="535895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6" id="6"/>
          <p:cNvGrpSpPr/>
          <p:nvPr/>
        </p:nvGrpSpPr>
        <p:grpSpPr>
          <a:xfrm rot="0">
            <a:off x="8921268" y="1717368"/>
            <a:ext cx="4065970" cy="646532"/>
            <a:chOff x="0" y="0"/>
            <a:chExt cx="3594100" cy="571500"/>
          </a:xfrm>
        </p:grpSpPr>
        <p:sp>
          <p:nvSpPr>
            <p:cNvPr name="Freeform 7" id="7"/>
            <p:cNvSpPr/>
            <p:nvPr/>
          </p:nvSpPr>
          <p:spPr>
            <a:xfrm flipH="false" flipV="false" rot="0">
              <a:off x="0" y="255270"/>
              <a:ext cx="3594100" cy="69850"/>
            </a:xfrm>
            <a:custGeom>
              <a:avLst/>
              <a:gdLst/>
              <a:ahLst/>
              <a:cxnLst/>
              <a:rect r="r" b="b" t="t" l="l"/>
              <a:pathLst>
                <a:path h="69850" w="3594100">
                  <a:moveTo>
                    <a:pt x="3303270" y="0"/>
                  </a:moveTo>
                  <a:lnTo>
                    <a:pt x="0" y="0"/>
                  </a:lnTo>
                  <a:lnTo>
                    <a:pt x="0" y="69850"/>
                  </a:lnTo>
                  <a:lnTo>
                    <a:pt x="3594100" y="69850"/>
                  </a:lnTo>
                  <a:lnTo>
                    <a:pt x="3594100" y="0"/>
                  </a:lnTo>
                  <a:close/>
                </a:path>
              </a:pathLst>
            </a:custGeom>
            <a:solidFill>
              <a:srgbClr val="00AAD3"/>
            </a:solidFill>
          </p:spPr>
        </p:sp>
      </p:grpSp>
      <p:sp>
        <p:nvSpPr>
          <p:cNvPr name="TextBox 8" id="8"/>
          <p:cNvSpPr txBox="true"/>
          <p:nvPr/>
        </p:nvSpPr>
        <p:spPr>
          <a:xfrm rot="0">
            <a:off x="10971361" y="2616108"/>
            <a:ext cx="4031754" cy="474524"/>
          </a:xfrm>
          <a:prstGeom prst="rect">
            <a:avLst/>
          </a:prstGeom>
        </p:spPr>
        <p:txBody>
          <a:bodyPr anchor="t" rtlCol="false" tIns="0" lIns="0" bIns="0" rIns="0">
            <a:spAutoFit/>
          </a:bodyPr>
          <a:lstStyle/>
          <a:p>
            <a:pPr algn="ctr">
              <a:lnSpc>
                <a:spcPts val="3780"/>
              </a:lnSpc>
            </a:pPr>
            <a:r>
              <a:rPr lang="en-US" sz="3375" spc="641">
                <a:solidFill>
                  <a:srgbClr val="1D2D60"/>
                </a:solidFill>
                <a:latin typeface="League Spartan"/>
              </a:rPr>
              <a:t>VS. 30-33A</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00AAD3"/>
        </a:solidFill>
      </p:bgPr>
    </p:bg>
    <p:spTree>
      <p:nvGrpSpPr>
        <p:cNvPr id="1" name=""/>
        <p:cNvGrpSpPr/>
        <p:nvPr/>
      </p:nvGrpSpPr>
      <p:grpSpPr>
        <a:xfrm>
          <a:off x="0" y="0"/>
          <a:ext cx="0" cy="0"/>
          <a:chOff x="0" y="0"/>
          <a:chExt cx="0" cy="0"/>
        </a:xfrm>
      </p:grpSpPr>
      <p:sp>
        <p:nvSpPr>
          <p:cNvPr name="TextBox 2" id="2"/>
          <p:cNvSpPr txBox="true"/>
          <p:nvPr/>
        </p:nvSpPr>
        <p:spPr>
          <a:xfrm rot="0">
            <a:off x="3649517" y="1083971"/>
            <a:ext cx="7095708" cy="1087227"/>
          </a:xfrm>
          <a:prstGeom prst="rect">
            <a:avLst/>
          </a:prstGeom>
        </p:spPr>
        <p:txBody>
          <a:bodyPr anchor="t" rtlCol="false" tIns="0" lIns="0" bIns="0" rIns="0">
            <a:spAutoFit/>
          </a:bodyPr>
          <a:lstStyle/>
          <a:p>
            <a:pPr>
              <a:lnSpc>
                <a:spcPts val="8914"/>
              </a:lnSpc>
            </a:pPr>
            <a:r>
              <a:rPr lang="en-US" sz="6367" spc="1209">
                <a:solidFill>
                  <a:srgbClr val="1D2D60"/>
                </a:solidFill>
                <a:latin typeface="League Spartan"/>
              </a:rPr>
              <a:t>CRIME</a:t>
            </a:r>
          </a:p>
        </p:txBody>
      </p:sp>
      <p:sp>
        <p:nvSpPr>
          <p:cNvPr name="TextBox 3" id="3"/>
          <p:cNvSpPr txBox="true"/>
          <p:nvPr/>
        </p:nvSpPr>
        <p:spPr>
          <a:xfrm rot="0">
            <a:off x="3866198" y="2604890"/>
            <a:ext cx="4071938" cy="5717619"/>
          </a:xfrm>
          <a:prstGeom prst="rect">
            <a:avLst/>
          </a:prstGeom>
        </p:spPr>
        <p:txBody>
          <a:bodyPr anchor="t" rtlCol="false" tIns="0" lIns="0" bIns="0" rIns="0">
            <a:spAutoFit/>
          </a:bodyPr>
          <a:lstStyle/>
          <a:p>
            <a:pPr>
              <a:lnSpc>
                <a:spcPts val="7441"/>
              </a:lnSpc>
            </a:pPr>
            <a:r>
              <a:rPr lang="en-US" sz="5906" spc="59">
                <a:solidFill>
                  <a:srgbClr val="FFFFFF"/>
                </a:solidFill>
                <a:latin typeface="Aleo Bold"/>
              </a:rPr>
              <a:t>“85% of youths in prisons grew up in a fatherless home.”</a:t>
            </a:r>
          </a:p>
        </p:txBody>
      </p:sp>
      <p:pic>
        <p:nvPicPr>
          <p:cNvPr name="Picture 4" id="4"/>
          <p:cNvPicPr>
            <a:picLocks noChangeAspect="true"/>
          </p:cNvPicPr>
          <p:nvPr/>
        </p:nvPicPr>
        <p:blipFill>
          <a:blip r:embed="rId2"/>
          <a:stretch>
            <a:fillRect/>
          </a:stretch>
        </p:blipFill>
        <p:spPr>
          <a:xfrm rot="0">
            <a:off x="7059952" y="-125600"/>
            <a:ext cx="9471617" cy="10538201"/>
          </a:xfrm>
          <a:prstGeom prst="rect">
            <a:avLst/>
          </a:prstGeom>
        </p:spPr>
      </p:pic>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00AAD3"/>
        </a:solidFill>
      </p:bgPr>
    </p:bg>
    <p:spTree>
      <p:nvGrpSpPr>
        <p:cNvPr id="1" name=""/>
        <p:cNvGrpSpPr/>
        <p:nvPr/>
      </p:nvGrpSpPr>
      <p:grpSpPr>
        <a:xfrm>
          <a:off x="0" y="0"/>
          <a:ext cx="0" cy="0"/>
          <a:chOff x="0" y="0"/>
          <a:chExt cx="0" cy="0"/>
        </a:xfrm>
      </p:grpSpPr>
      <p:sp>
        <p:nvSpPr>
          <p:cNvPr name="TextBox 2" id="2"/>
          <p:cNvSpPr txBox="true"/>
          <p:nvPr/>
        </p:nvSpPr>
        <p:spPr>
          <a:xfrm rot="0">
            <a:off x="5619006" y="1075215"/>
            <a:ext cx="7049988" cy="1086036"/>
          </a:xfrm>
          <a:prstGeom prst="rect">
            <a:avLst/>
          </a:prstGeom>
        </p:spPr>
        <p:txBody>
          <a:bodyPr anchor="t" rtlCol="false" tIns="0" lIns="0" bIns="0" rIns="0">
            <a:spAutoFit/>
          </a:bodyPr>
          <a:lstStyle/>
          <a:p>
            <a:pPr algn="ctr">
              <a:lnSpc>
                <a:spcPts val="8914"/>
              </a:lnSpc>
            </a:pPr>
            <a:r>
              <a:rPr lang="en-US" sz="6367" spc="1209">
                <a:solidFill>
                  <a:srgbClr val="1D2D60"/>
                </a:solidFill>
                <a:latin typeface="League Spartan"/>
              </a:rPr>
              <a:t>RAPISTS</a:t>
            </a:r>
          </a:p>
        </p:txBody>
      </p:sp>
      <p:sp>
        <p:nvSpPr>
          <p:cNvPr name="TextBox 3" id="3"/>
          <p:cNvSpPr txBox="true"/>
          <p:nvPr/>
        </p:nvSpPr>
        <p:spPr>
          <a:xfrm rot="0">
            <a:off x="3648639" y="2305526"/>
            <a:ext cx="5169932" cy="6670119"/>
          </a:xfrm>
          <a:prstGeom prst="rect">
            <a:avLst/>
          </a:prstGeom>
        </p:spPr>
        <p:txBody>
          <a:bodyPr anchor="t" rtlCol="false" tIns="0" lIns="0" bIns="0" rIns="0">
            <a:spAutoFit/>
          </a:bodyPr>
          <a:lstStyle/>
          <a:p>
            <a:pPr>
              <a:lnSpc>
                <a:spcPts val="7441"/>
              </a:lnSpc>
            </a:pPr>
            <a:r>
              <a:rPr lang="en-US" sz="5906" spc="59">
                <a:solidFill>
                  <a:srgbClr val="FFFFFF"/>
                </a:solidFill>
                <a:latin typeface="Aleo Bold"/>
              </a:rPr>
              <a:t>“80% of rapists motivated with displaced anger come from fatherless homes.”</a:t>
            </a:r>
          </a:p>
        </p:txBody>
      </p:sp>
      <p:pic>
        <p:nvPicPr>
          <p:cNvPr name="Picture 4" id="4"/>
          <p:cNvPicPr>
            <a:picLocks noChangeAspect="true"/>
          </p:cNvPicPr>
          <p:nvPr/>
        </p:nvPicPr>
        <p:blipFill>
          <a:blip r:embed="rId2"/>
          <a:stretch>
            <a:fillRect/>
          </a:stretch>
        </p:blipFill>
        <p:spPr>
          <a:xfrm rot="0">
            <a:off x="8147550" y="1490230"/>
            <a:ext cx="7948360" cy="8052258"/>
          </a:xfrm>
          <a:prstGeom prst="rect">
            <a:avLst/>
          </a:prstGeom>
        </p:spPr>
      </p:pic>
    </p:spTree>
  </p:cSld>
  <p:clrMapOvr>
    <a:masterClrMapping/>
  </p:clrMapOvr>
</p:sld>
</file>

<file path=ppt/slides/slide19.xml><?xml version="1.0" encoding="utf-8"?>
<p:sld xmlns:p="http://schemas.openxmlformats.org/presentationml/2006/main" xmlns:a="http://schemas.openxmlformats.org/drawingml/2006/main">
  <p:cSld>
    <p:bg>
      <p:bgPr>
        <a:solidFill>
          <a:srgbClr val="00AAD3"/>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3667295" y="4243295"/>
            <a:ext cx="546589" cy="1322749"/>
            <a:chOff x="0" y="0"/>
            <a:chExt cx="3148330" cy="7620000"/>
          </a:xfrm>
        </p:grpSpPr>
        <p:sp>
          <p:nvSpPr>
            <p:cNvPr name="Freeform 3" id="3"/>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sp>
        <p:nvSpPr>
          <p:cNvPr name="TextBox 4" id="4"/>
          <p:cNvSpPr txBox="true"/>
          <p:nvPr/>
        </p:nvSpPr>
        <p:spPr>
          <a:xfrm rot="0">
            <a:off x="4121676" y="906066"/>
            <a:ext cx="10044648" cy="1086036"/>
          </a:xfrm>
          <a:prstGeom prst="rect">
            <a:avLst/>
          </a:prstGeom>
        </p:spPr>
        <p:txBody>
          <a:bodyPr anchor="t" rtlCol="false" tIns="0" lIns="0" bIns="0" rIns="0">
            <a:spAutoFit/>
          </a:bodyPr>
          <a:lstStyle/>
          <a:p>
            <a:pPr algn="ctr">
              <a:lnSpc>
                <a:spcPts val="8914"/>
              </a:lnSpc>
            </a:pPr>
            <a:r>
              <a:rPr lang="en-US" sz="6367" spc="1209">
                <a:solidFill>
                  <a:srgbClr val="1D2D60"/>
                </a:solidFill>
                <a:latin typeface="League Spartan"/>
              </a:rPr>
              <a:t>M</a:t>
            </a:r>
            <a:r>
              <a:rPr lang="en-US" sz="6367" spc="1209">
                <a:solidFill>
                  <a:srgbClr val="1D2D60"/>
                </a:solidFill>
                <a:latin typeface="League Spartan"/>
              </a:rPr>
              <a:t>ASS SHOOTERS</a:t>
            </a:r>
          </a:p>
        </p:txBody>
      </p:sp>
      <p:sp>
        <p:nvSpPr>
          <p:cNvPr name="TextBox 5" id="5"/>
          <p:cNvSpPr txBox="true"/>
          <p:nvPr/>
        </p:nvSpPr>
        <p:spPr>
          <a:xfrm rot="0">
            <a:off x="6732079" y="1906377"/>
            <a:ext cx="4823843" cy="761702"/>
          </a:xfrm>
          <a:prstGeom prst="rect">
            <a:avLst/>
          </a:prstGeom>
        </p:spPr>
        <p:txBody>
          <a:bodyPr anchor="t" rtlCol="false" tIns="0" lIns="0" bIns="0" rIns="0">
            <a:spAutoFit/>
          </a:bodyPr>
          <a:lstStyle/>
          <a:p>
            <a:pPr algn="ctr">
              <a:lnSpc>
                <a:spcPts val="6299"/>
              </a:lnSpc>
            </a:pPr>
            <a:r>
              <a:rPr lang="en-US" sz="4500" spc="990">
                <a:solidFill>
                  <a:srgbClr val="FFFFFF"/>
                </a:solidFill>
                <a:latin typeface="League Spartan Bold"/>
              </a:rPr>
              <a:t>2</a:t>
            </a:r>
            <a:r>
              <a:rPr lang="en-US" sz="4500" spc="990">
                <a:solidFill>
                  <a:srgbClr val="FFFFFF"/>
                </a:solidFill>
                <a:latin typeface="League Spartan Bold"/>
              </a:rPr>
              <a:t>6 OF 27</a:t>
            </a:r>
          </a:p>
        </p:txBody>
      </p:sp>
      <p:sp>
        <p:nvSpPr>
          <p:cNvPr name="TextBox 6" id="6"/>
          <p:cNvSpPr txBox="true"/>
          <p:nvPr/>
        </p:nvSpPr>
        <p:spPr>
          <a:xfrm rot="0">
            <a:off x="3951066" y="5898952"/>
            <a:ext cx="11752268" cy="2775347"/>
          </a:xfrm>
          <a:prstGeom prst="rect">
            <a:avLst/>
          </a:prstGeom>
        </p:spPr>
        <p:txBody>
          <a:bodyPr anchor="t" rtlCol="false" tIns="0" lIns="0" bIns="0" rIns="0">
            <a:spAutoFit/>
          </a:bodyPr>
          <a:lstStyle/>
          <a:p>
            <a:pPr>
              <a:lnSpc>
                <a:spcPts val="7087"/>
              </a:lnSpc>
            </a:pPr>
            <a:r>
              <a:rPr lang="en-US" sz="6750" spc="877">
                <a:solidFill>
                  <a:srgbClr val="FFFFFF"/>
                </a:solidFill>
                <a:latin typeface="Aleo Bold"/>
              </a:rPr>
              <a:t>"Of 27 Deadliest Mass Shooters, 26 of Them Were Fatherless"</a:t>
            </a:r>
          </a:p>
        </p:txBody>
      </p:sp>
      <p:grpSp>
        <p:nvGrpSpPr>
          <p:cNvPr name="Group 7" id="7"/>
          <p:cNvGrpSpPr>
            <a:grpSpLocks noChangeAspect="true"/>
          </p:cNvGrpSpPr>
          <p:nvPr/>
        </p:nvGrpSpPr>
        <p:grpSpPr>
          <a:xfrm rot="0">
            <a:off x="13266459" y="2690205"/>
            <a:ext cx="546592" cy="1322749"/>
            <a:chOff x="0" y="0"/>
            <a:chExt cx="3148330" cy="7620000"/>
          </a:xfrm>
        </p:grpSpPr>
        <p:sp>
          <p:nvSpPr>
            <p:cNvPr name="Freeform 8" id="8"/>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9" id="9"/>
          <p:cNvGrpSpPr>
            <a:grpSpLocks noChangeAspect="true"/>
          </p:cNvGrpSpPr>
          <p:nvPr/>
        </p:nvGrpSpPr>
        <p:grpSpPr>
          <a:xfrm rot="0">
            <a:off x="14074116" y="2690205"/>
            <a:ext cx="546589" cy="1322749"/>
            <a:chOff x="0" y="0"/>
            <a:chExt cx="3148330" cy="7620000"/>
          </a:xfrm>
        </p:grpSpPr>
        <p:sp>
          <p:nvSpPr>
            <p:cNvPr name="Freeform 10" id="10"/>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11" id="11"/>
          <p:cNvGrpSpPr>
            <a:grpSpLocks noChangeAspect="true"/>
          </p:cNvGrpSpPr>
          <p:nvPr/>
        </p:nvGrpSpPr>
        <p:grpSpPr>
          <a:xfrm rot="0">
            <a:off x="13266459" y="4239136"/>
            <a:ext cx="546592" cy="1322749"/>
            <a:chOff x="0" y="0"/>
            <a:chExt cx="3148330" cy="7620000"/>
          </a:xfrm>
        </p:grpSpPr>
        <p:sp>
          <p:nvSpPr>
            <p:cNvPr name="Freeform 12" id="12"/>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FFFFFF"/>
            </a:solidFill>
          </p:spPr>
        </p:sp>
      </p:grpSp>
      <p:grpSp>
        <p:nvGrpSpPr>
          <p:cNvPr name="Group 13" id="13"/>
          <p:cNvGrpSpPr>
            <a:grpSpLocks noChangeAspect="true"/>
          </p:cNvGrpSpPr>
          <p:nvPr/>
        </p:nvGrpSpPr>
        <p:grpSpPr>
          <a:xfrm rot="0">
            <a:off x="11717887" y="2694364"/>
            <a:ext cx="546592" cy="1322749"/>
            <a:chOff x="0" y="0"/>
            <a:chExt cx="3148330" cy="7620000"/>
          </a:xfrm>
        </p:grpSpPr>
        <p:sp>
          <p:nvSpPr>
            <p:cNvPr name="Freeform 14" id="14"/>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15" id="15"/>
          <p:cNvGrpSpPr>
            <a:grpSpLocks noChangeAspect="true"/>
          </p:cNvGrpSpPr>
          <p:nvPr/>
        </p:nvGrpSpPr>
        <p:grpSpPr>
          <a:xfrm rot="0">
            <a:off x="12525545" y="2694364"/>
            <a:ext cx="546589" cy="1322749"/>
            <a:chOff x="0" y="0"/>
            <a:chExt cx="3148330" cy="7620000"/>
          </a:xfrm>
        </p:grpSpPr>
        <p:sp>
          <p:nvSpPr>
            <p:cNvPr name="Freeform 16" id="16"/>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17" id="17"/>
          <p:cNvGrpSpPr>
            <a:grpSpLocks noChangeAspect="true"/>
          </p:cNvGrpSpPr>
          <p:nvPr/>
        </p:nvGrpSpPr>
        <p:grpSpPr>
          <a:xfrm rot="0">
            <a:off x="11717887" y="4243295"/>
            <a:ext cx="546592" cy="1322749"/>
            <a:chOff x="0" y="0"/>
            <a:chExt cx="3148330" cy="7620000"/>
          </a:xfrm>
        </p:grpSpPr>
        <p:sp>
          <p:nvSpPr>
            <p:cNvPr name="Freeform 18" id="18"/>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19" id="19"/>
          <p:cNvGrpSpPr>
            <a:grpSpLocks noChangeAspect="true"/>
          </p:cNvGrpSpPr>
          <p:nvPr/>
        </p:nvGrpSpPr>
        <p:grpSpPr>
          <a:xfrm rot="0">
            <a:off x="12525545" y="4232231"/>
            <a:ext cx="546589" cy="1322750"/>
            <a:chOff x="0" y="0"/>
            <a:chExt cx="3148330" cy="7620000"/>
          </a:xfrm>
        </p:grpSpPr>
        <p:sp>
          <p:nvSpPr>
            <p:cNvPr name="Freeform 20" id="20"/>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21" id="21"/>
          <p:cNvGrpSpPr>
            <a:grpSpLocks noChangeAspect="true"/>
          </p:cNvGrpSpPr>
          <p:nvPr/>
        </p:nvGrpSpPr>
        <p:grpSpPr>
          <a:xfrm rot="0">
            <a:off x="10092684" y="2694364"/>
            <a:ext cx="546592" cy="1322749"/>
            <a:chOff x="0" y="0"/>
            <a:chExt cx="3148330" cy="7620000"/>
          </a:xfrm>
        </p:grpSpPr>
        <p:sp>
          <p:nvSpPr>
            <p:cNvPr name="Freeform 22" id="22"/>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23" id="23"/>
          <p:cNvGrpSpPr>
            <a:grpSpLocks noChangeAspect="true"/>
          </p:cNvGrpSpPr>
          <p:nvPr/>
        </p:nvGrpSpPr>
        <p:grpSpPr>
          <a:xfrm rot="0">
            <a:off x="10900341" y="2694364"/>
            <a:ext cx="546589" cy="1322749"/>
            <a:chOff x="0" y="0"/>
            <a:chExt cx="3148330" cy="7620000"/>
          </a:xfrm>
        </p:grpSpPr>
        <p:sp>
          <p:nvSpPr>
            <p:cNvPr name="Freeform 24" id="24"/>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25" id="25"/>
          <p:cNvGrpSpPr>
            <a:grpSpLocks noChangeAspect="true"/>
          </p:cNvGrpSpPr>
          <p:nvPr/>
        </p:nvGrpSpPr>
        <p:grpSpPr>
          <a:xfrm rot="0">
            <a:off x="10092684" y="4243295"/>
            <a:ext cx="546592" cy="1322749"/>
            <a:chOff x="0" y="0"/>
            <a:chExt cx="3148330" cy="7620000"/>
          </a:xfrm>
        </p:grpSpPr>
        <p:sp>
          <p:nvSpPr>
            <p:cNvPr name="Freeform 26" id="26"/>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27" id="27"/>
          <p:cNvGrpSpPr>
            <a:grpSpLocks noChangeAspect="true"/>
          </p:cNvGrpSpPr>
          <p:nvPr/>
        </p:nvGrpSpPr>
        <p:grpSpPr>
          <a:xfrm rot="0">
            <a:off x="10900341" y="4232231"/>
            <a:ext cx="546589" cy="1322750"/>
            <a:chOff x="0" y="0"/>
            <a:chExt cx="3148330" cy="7620000"/>
          </a:xfrm>
        </p:grpSpPr>
        <p:sp>
          <p:nvSpPr>
            <p:cNvPr name="Freeform 28" id="28"/>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29" id="29"/>
          <p:cNvGrpSpPr>
            <a:grpSpLocks noChangeAspect="true"/>
          </p:cNvGrpSpPr>
          <p:nvPr/>
        </p:nvGrpSpPr>
        <p:grpSpPr>
          <a:xfrm rot="0">
            <a:off x="8472953" y="2694364"/>
            <a:ext cx="546592" cy="1322749"/>
            <a:chOff x="0" y="0"/>
            <a:chExt cx="3148330" cy="7620000"/>
          </a:xfrm>
        </p:grpSpPr>
        <p:sp>
          <p:nvSpPr>
            <p:cNvPr name="Freeform 30" id="30"/>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31" id="31"/>
          <p:cNvGrpSpPr>
            <a:grpSpLocks noChangeAspect="true"/>
          </p:cNvGrpSpPr>
          <p:nvPr/>
        </p:nvGrpSpPr>
        <p:grpSpPr>
          <a:xfrm rot="0">
            <a:off x="9280610" y="2694364"/>
            <a:ext cx="546589" cy="1322749"/>
            <a:chOff x="0" y="0"/>
            <a:chExt cx="3148330" cy="7620000"/>
          </a:xfrm>
        </p:grpSpPr>
        <p:sp>
          <p:nvSpPr>
            <p:cNvPr name="Freeform 32" id="32"/>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33" id="33"/>
          <p:cNvGrpSpPr>
            <a:grpSpLocks noChangeAspect="true"/>
          </p:cNvGrpSpPr>
          <p:nvPr/>
        </p:nvGrpSpPr>
        <p:grpSpPr>
          <a:xfrm rot="0">
            <a:off x="8472953" y="4243295"/>
            <a:ext cx="546592" cy="1322749"/>
            <a:chOff x="0" y="0"/>
            <a:chExt cx="3148330" cy="7620000"/>
          </a:xfrm>
        </p:grpSpPr>
        <p:sp>
          <p:nvSpPr>
            <p:cNvPr name="Freeform 34" id="34"/>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35" id="35"/>
          <p:cNvGrpSpPr>
            <a:grpSpLocks noChangeAspect="true"/>
          </p:cNvGrpSpPr>
          <p:nvPr/>
        </p:nvGrpSpPr>
        <p:grpSpPr>
          <a:xfrm rot="0">
            <a:off x="9280610" y="4232231"/>
            <a:ext cx="546589" cy="1322750"/>
            <a:chOff x="0" y="0"/>
            <a:chExt cx="3148330" cy="7620000"/>
          </a:xfrm>
        </p:grpSpPr>
        <p:sp>
          <p:nvSpPr>
            <p:cNvPr name="Freeform 36" id="36"/>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37" id="37"/>
          <p:cNvGrpSpPr>
            <a:grpSpLocks noChangeAspect="true"/>
          </p:cNvGrpSpPr>
          <p:nvPr/>
        </p:nvGrpSpPr>
        <p:grpSpPr>
          <a:xfrm rot="0">
            <a:off x="6840257" y="2679142"/>
            <a:ext cx="546592" cy="1322749"/>
            <a:chOff x="0" y="0"/>
            <a:chExt cx="3148330" cy="7620000"/>
          </a:xfrm>
        </p:grpSpPr>
        <p:sp>
          <p:nvSpPr>
            <p:cNvPr name="Freeform 38" id="38"/>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39" id="39"/>
          <p:cNvGrpSpPr>
            <a:grpSpLocks noChangeAspect="true"/>
          </p:cNvGrpSpPr>
          <p:nvPr/>
        </p:nvGrpSpPr>
        <p:grpSpPr>
          <a:xfrm rot="0">
            <a:off x="7647914" y="2679142"/>
            <a:ext cx="546589" cy="1322749"/>
            <a:chOff x="0" y="0"/>
            <a:chExt cx="3148330" cy="7620000"/>
          </a:xfrm>
        </p:grpSpPr>
        <p:sp>
          <p:nvSpPr>
            <p:cNvPr name="Freeform 40" id="40"/>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41" id="41"/>
          <p:cNvGrpSpPr>
            <a:grpSpLocks noChangeAspect="true"/>
          </p:cNvGrpSpPr>
          <p:nvPr/>
        </p:nvGrpSpPr>
        <p:grpSpPr>
          <a:xfrm rot="0">
            <a:off x="6840257" y="4228073"/>
            <a:ext cx="546592" cy="1322749"/>
            <a:chOff x="0" y="0"/>
            <a:chExt cx="3148330" cy="7620000"/>
          </a:xfrm>
        </p:grpSpPr>
        <p:sp>
          <p:nvSpPr>
            <p:cNvPr name="Freeform 42" id="42"/>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43" id="43"/>
          <p:cNvGrpSpPr>
            <a:grpSpLocks noChangeAspect="true"/>
          </p:cNvGrpSpPr>
          <p:nvPr/>
        </p:nvGrpSpPr>
        <p:grpSpPr>
          <a:xfrm rot="0">
            <a:off x="7647914" y="4217010"/>
            <a:ext cx="546589" cy="1322750"/>
            <a:chOff x="0" y="0"/>
            <a:chExt cx="3148330" cy="7620000"/>
          </a:xfrm>
        </p:grpSpPr>
        <p:sp>
          <p:nvSpPr>
            <p:cNvPr name="Freeform 44" id="44"/>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45" id="45"/>
          <p:cNvGrpSpPr>
            <a:grpSpLocks noChangeAspect="true"/>
          </p:cNvGrpSpPr>
          <p:nvPr/>
        </p:nvGrpSpPr>
        <p:grpSpPr>
          <a:xfrm rot="0">
            <a:off x="5252794" y="2668079"/>
            <a:ext cx="546592" cy="1322749"/>
            <a:chOff x="0" y="0"/>
            <a:chExt cx="3148330" cy="7620000"/>
          </a:xfrm>
        </p:grpSpPr>
        <p:sp>
          <p:nvSpPr>
            <p:cNvPr name="Freeform 46" id="46"/>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47" id="47"/>
          <p:cNvGrpSpPr>
            <a:grpSpLocks noChangeAspect="true"/>
          </p:cNvGrpSpPr>
          <p:nvPr/>
        </p:nvGrpSpPr>
        <p:grpSpPr>
          <a:xfrm rot="0">
            <a:off x="6060451" y="2668079"/>
            <a:ext cx="546589" cy="1322749"/>
            <a:chOff x="0" y="0"/>
            <a:chExt cx="3148330" cy="7620000"/>
          </a:xfrm>
        </p:grpSpPr>
        <p:sp>
          <p:nvSpPr>
            <p:cNvPr name="Freeform 48" id="48"/>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49" id="49"/>
          <p:cNvGrpSpPr>
            <a:grpSpLocks noChangeAspect="true"/>
          </p:cNvGrpSpPr>
          <p:nvPr/>
        </p:nvGrpSpPr>
        <p:grpSpPr>
          <a:xfrm rot="0">
            <a:off x="5252794" y="4217010"/>
            <a:ext cx="546592" cy="1322749"/>
            <a:chOff x="0" y="0"/>
            <a:chExt cx="3148330" cy="7620000"/>
          </a:xfrm>
        </p:grpSpPr>
        <p:sp>
          <p:nvSpPr>
            <p:cNvPr name="Freeform 50" id="50"/>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51" id="51"/>
          <p:cNvGrpSpPr>
            <a:grpSpLocks noChangeAspect="true"/>
          </p:cNvGrpSpPr>
          <p:nvPr/>
        </p:nvGrpSpPr>
        <p:grpSpPr>
          <a:xfrm rot="0">
            <a:off x="6060451" y="4205947"/>
            <a:ext cx="546589" cy="1322750"/>
            <a:chOff x="0" y="0"/>
            <a:chExt cx="3148330" cy="7620000"/>
          </a:xfrm>
        </p:grpSpPr>
        <p:sp>
          <p:nvSpPr>
            <p:cNvPr name="Freeform 52" id="52"/>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53" id="53"/>
          <p:cNvGrpSpPr>
            <a:grpSpLocks noChangeAspect="true"/>
          </p:cNvGrpSpPr>
          <p:nvPr/>
        </p:nvGrpSpPr>
        <p:grpSpPr>
          <a:xfrm rot="0">
            <a:off x="3667295" y="2690205"/>
            <a:ext cx="546592" cy="1322749"/>
            <a:chOff x="0" y="0"/>
            <a:chExt cx="3148330" cy="7620000"/>
          </a:xfrm>
        </p:grpSpPr>
        <p:sp>
          <p:nvSpPr>
            <p:cNvPr name="Freeform 54" id="54"/>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55" id="55"/>
          <p:cNvGrpSpPr>
            <a:grpSpLocks noChangeAspect="true"/>
          </p:cNvGrpSpPr>
          <p:nvPr/>
        </p:nvGrpSpPr>
        <p:grpSpPr>
          <a:xfrm rot="0">
            <a:off x="4474952" y="2690205"/>
            <a:ext cx="546589" cy="1322749"/>
            <a:chOff x="0" y="0"/>
            <a:chExt cx="3148330" cy="7620000"/>
          </a:xfrm>
        </p:grpSpPr>
        <p:sp>
          <p:nvSpPr>
            <p:cNvPr name="Freeform 56" id="56"/>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57" id="57"/>
          <p:cNvGrpSpPr>
            <a:grpSpLocks noChangeAspect="true"/>
          </p:cNvGrpSpPr>
          <p:nvPr/>
        </p:nvGrpSpPr>
        <p:grpSpPr>
          <a:xfrm rot="0">
            <a:off x="3667295" y="4239136"/>
            <a:ext cx="546592" cy="1322749"/>
            <a:chOff x="0" y="0"/>
            <a:chExt cx="3148330" cy="7620000"/>
          </a:xfrm>
        </p:grpSpPr>
        <p:sp>
          <p:nvSpPr>
            <p:cNvPr name="Freeform 58" id="58"/>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grpSp>
        <p:nvGrpSpPr>
          <p:cNvPr name="Group 59" id="59"/>
          <p:cNvGrpSpPr>
            <a:grpSpLocks noChangeAspect="true"/>
          </p:cNvGrpSpPr>
          <p:nvPr/>
        </p:nvGrpSpPr>
        <p:grpSpPr>
          <a:xfrm rot="0">
            <a:off x="4474952" y="4228073"/>
            <a:ext cx="546589" cy="1322750"/>
            <a:chOff x="0" y="0"/>
            <a:chExt cx="3148330" cy="7620000"/>
          </a:xfrm>
        </p:grpSpPr>
        <p:sp>
          <p:nvSpPr>
            <p:cNvPr name="Freeform 60" id="60"/>
            <p:cNvSpPr/>
            <p:nvPr/>
          </p:nvSpPr>
          <p:spPr>
            <a:xfrm flipH="false" flipV="false" rot="0">
              <a:off x="0" y="0"/>
              <a:ext cx="3148330" cy="7618730"/>
            </a:xfrm>
            <a:custGeom>
              <a:avLst/>
              <a:gdLst/>
              <a:ahLst/>
              <a:cxnLst/>
              <a:rect r="r" b="b" t="t" l="l"/>
              <a:pathLst>
                <a:path h="7618730" w="3148330">
                  <a:moveTo>
                    <a:pt x="1573530" y="0"/>
                  </a:moveTo>
                  <a:cubicBezTo>
                    <a:pt x="1945640" y="0"/>
                    <a:pt x="2247900" y="300990"/>
                    <a:pt x="2247900" y="674370"/>
                  </a:cubicBezTo>
                  <a:cubicBezTo>
                    <a:pt x="2247900" y="1046480"/>
                    <a:pt x="1946910" y="1347470"/>
                    <a:pt x="1573530" y="1347470"/>
                  </a:cubicBezTo>
                  <a:cubicBezTo>
                    <a:pt x="1201420" y="1347470"/>
                    <a:pt x="899160" y="1045210"/>
                    <a:pt x="899160" y="674370"/>
                  </a:cubicBezTo>
                  <a:cubicBezTo>
                    <a:pt x="900430" y="300990"/>
                    <a:pt x="1201420" y="0"/>
                    <a:pt x="1573530" y="0"/>
                  </a:cubicBezTo>
                  <a:close/>
                  <a:moveTo>
                    <a:pt x="3148330" y="2391410"/>
                  </a:moveTo>
                  <a:cubicBezTo>
                    <a:pt x="3145790" y="1891030"/>
                    <a:pt x="2739390" y="1485900"/>
                    <a:pt x="2237740" y="1485900"/>
                  </a:cubicBezTo>
                  <a:lnTo>
                    <a:pt x="910590" y="1485900"/>
                  </a:lnTo>
                  <a:cubicBezTo>
                    <a:pt x="408940" y="1485900"/>
                    <a:pt x="2540" y="1891030"/>
                    <a:pt x="0" y="2391410"/>
                  </a:cubicBezTo>
                  <a:lnTo>
                    <a:pt x="0" y="4175760"/>
                  </a:lnTo>
                  <a:cubicBezTo>
                    <a:pt x="0" y="4335780"/>
                    <a:pt x="130810" y="4466590"/>
                    <a:pt x="290830" y="4466590"/>
                  </a:cubicBezTo>
                  <a:cubicBezTo>
                    <a:pt x="450850" y="4466590"/>
                    <a:pt x="581660" y="4335780"/>
                    <a:pt x="581660" y="4175760"/>
                  </a:cubicBezTo>
                  <a:lnTo>
                    <a:pt x="581660" y="2524760"/>
                  </a:lnTo>
                  <a:lnTo>
                    <a:pt x="720090" y="2524760"/>
                  </a:lnTo>
                  <a:lnTo>
                    <a:pt x="720090" y="7228839"/>
                  </a:lnTo>
                  <a:cubicBezTo>
                    <a:pt x="720090" y="7444739"/>
                    <a:pt x="894080" y="7618730"/>
                    <a:pt x="1109980" y="7618730"/>
                  </a:cubicBezTo>
                  <a:cubicBezTo>
                    <a:pt x="1325880" y="7618730"/>
                    <a:pt x="1499870" y="7443470"/>
                    <a:pt x="1499870" y="7228839"/>
                  </a:cubicBezTo>
                  <a:lnTo>
                    <a:pt x="1499870" y="4464050"/>
                  </a:lnTo>
                  <a:lnTo>
                    <a:pt x="1647190" y="4464050"/>
                  </a:lnTo>
                  <a:lnTo>
                    <a:pt x="1647190" y="7228840"/>
                  </a:lnTo>
                  <a:cubicBezTo>
                    <a:pt x="1647190" y="7444740"/>
                    <a:pt x="1821180" y="7618730"/>
                    <a:pt x="2037080" y="7618730"/>
                  </a:cubicBezTo>
                  <a:cubicBezTo>
                    <a:pt x="2252980" y="7618730"/>
                    <a:pt x="2426970" y="7443470"/>
                    <a:pt x="2426970" y="7228840"/>
                  </a:cubicBezTo>
                  <a:lnTo>
                    <a:pt x="2426970" y="2523490"/>
                  </a:lnTo>
                  <a:lnTo>
                    <a:pt x="2565400" y="2523490"/>
                  </a:lnTo>
                  <a:lnTo>
                    <a:pt x="2565400" y="4174490"/>
                  </a:lnTo>
                  <a:cubicBezTo>
                    <a:pt x="2565400" y="4334510"/>
                    <a:pt x="2694940" y="4465320"/>
                    <a:pt x="2856230" y="4465320"/>
                  </a:cubicBezTo>
                  <a:cubicBezTo>
                    <a:pt x="3016250" y="4465320"/>
                    <a:pt x="3147060" y="4334510"/>
                    <a:pt x="3147060" y="4174490"/>
                  </a:cubicBezTo>
                  <a:lnTo>
                    <a:pt x="3147060" y="2393950"/>
                  </a:lnTo>
                  <a:cubicBezTo>
                    <a:pt x="3148330" y="2393950"/>
                    <a:pt x="3148330" y="2392680"/>
                    <a:pt x="3148330" y="2391410"/>
                  </a:cubicBezTo>
                  <a:close/>
                </a:path>
              </a:pathLst>
            </a:custGeom>
            <a:solidFill>
              <a:srgbClr val="1D2D60"/>
            </a:solidFill>
          </p:spPr>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1D2D60"/>
        </a:solidFill>
      </p:bgPr>
    </p:bg>
    <p:spTree>
      <p:nvGrpSpPr>
        <p:cNvPr id="1" name=""/>
        <p:cNvGrpSpPr/>
        <p:nvPr/>
      </p:nvGrpSpPr>
      <p:grpSpPr>
        <a:xfrm>
          <a:off x="0" y="0"/>
          <a:ext cx="0" cy="0"/>
          <a:chOff x="0" y="0"/>
          <a:chExt cx="0" cy="0"/>
        </a:xfrm>
      </p:grpSpPr>
      <p:sp>
        <p:nvSpPr>
          <p:cNvPr name="Freeform 2" id="2"/>
          <p:cNvSpPr/>
          <p:nvPr/>
        </p:nvSpPr>
        <p:spPr>
          <a:xfrm flipH="false" flipV="false" rot="0">
            <a:off x="2607469" y="334863"/>
            <a:ext cx="13073062" cy="9617273"/>
          </a:xfrm>
          <a:custGeom>
            <a:avLst/>
            <a:gdLst/>
            <a:ahLst/>
            <a:cxnLst/>
            <a:rect r="r" b="b" t="t" l="l"/>
            <a:pathLst>
              <a:path h="9617273" w="13073062">
                <a:moveTo>
                  <a:pt x="0" y="0"/>
                </a:moveTo>
                <a:lnTo>
                  <a:pt x="13073062" y="0"/>
                </a:lnTo>
                <a:lnTo>
                  <a:pt x="13073062" y="9617274"/>
                </a:lnTo>
                <a:lnTo>
                  <a:pt x="0" y="9617274"/>
                </a:lnTo>
                <a:lnTo>
                  <a:pt x="0" y="0"/>
                </a:lnTo>
                <a:close/>
              </a:path>
            </a:pathLst>
          </a:custGeom>
          <a:blipFill>
            <a:blip r:embed="rId2">
              <a:extLst>
                <a:ext uri="{96DAC541-7B7A-43D3-8B79-37D633B846F1}">
                  <asvg:svgBlip xmlns:asvg="http://schemas.microsoft.com/office/drawing/2016/SVG/main" r:embed="rId3"/>
                </a:ext>
              </a:extLst>
            </a:blip>
            <a:stretch>
              <a:fillRect l="0" t="-17966" r="0" b="-17966"/>
            </a:stretch>
          </a:blipFill>
        </p:spPr>
      </p:sp>
      <p:sp>
        <p:nvSpPr>
          <p:cNvPr name="TextBox 3" id="3"/>
          <p:cNvSpPr txBox="true"/>
          <p:nvPr/>
        </p:nvSpPr>
        <p:spPr>
          <a:xfrm rot="0">
            <a:off x="9284833" y="4059615"/>
            <a:ext cx="6717167" cy="5321469"/>
          </a:xfrm>
          <a:prstGeom prst="rect">
            <a:avLst/>
          </a:prstGeom>
        </p:spPr>
        <p:txBody>
          <a:bodyPr anchor="t" rtlCol="false" tIns="0" lIns="0" bIns="0" rIns="0">
            <a:spAutoFit/>
          </a:bodyPr>
          <a:lstStyle/>
          <a:p>
            <a:pPr marL="603647" indent="-301823" lvl="1">
              <a:lnSpc>
                <a:spcPts val="4424"/>
              </a:lnSpc>
              <a:buFont typeface="Arial"/>
              <a:buChar char="•"/>
            </a:pPr>
            <a:r>
              <a:rPr lang="en-US" sz="3656" spc="36">
                <a:solidFill>
                  <a:srgbClr val="FFFFFF"/>
                </a:solidFill>
                <a:latin typeface="Montserrat Light Bold"/>
              </a:rPr>
              <a:t>Spreading Awareness</a:t>
            </a:r>
          </a:p>
          <a:p>
            <a:pPr marL="603647" indent="-301823" lvl="1">
              <a:lnSpc>
                <a:spcPts val="4606"/>
              </a:lnSpc>
              <a:buFont typeface="Arial"/>
              <a:buChar char="•"/>
            </a:pPr>
            <a:r>
              <a:rPr lang="en-US" sz="3656" spc="36">
                <a:solidFill>
                  <a:srgbClr val="FFFFFF"/>
                </a:solidFill>
                <a:latin typeface="Montserrat Light Bold"/>
              </a:rPr>
              <a:t>Creating Unique Resources</a:t>
            </a:r>
          </a:p>
          <a:p>
            <a:pPr marL="603647" indent="-301823" lvl="1">
              <a:lnSpc>
                <a:spcPts val="4606"/>
              </a:lnSpc>
              <a:buFont typeface="Arial"/>
              <a:buChar char="•"/>
            </a:pPr>
            <a:r>
              <a:rPr lang="en-US" sz="3656" spc="36">
                <a:solidFill>
                  <a:srgbClr val="FFFFFF"/>
                </a:solidFill>
                <a:latin typeface="Montserrat Light Bold"/>
              </a:rPr>
              <a:t>Speaking</a:t>
            </a:r>
          </a:p>
          <a:p>
            <a:pPr marL="603647" indent="-301824" lvl="1">
              <a:lnSpc>
                <a:spcPts val="4606"/>
              </a:lnSpc>
              <a:buFont typeface="Arial"/>
              <a:buChar char="•"/>
            </a:pPr>
            <a:r>
              <a:rPr lang="en-US" sz="3656" spc="36">
                <a:solidFill>
                  <a:srgbClr val="FFFFFF"/>
                </a:solidFill>
                <a:latin typeface="Montserrat Light Bold"/>
              </a:rPr>
              <a:t>Partnering with Local Churches</a:t>
            </a:r>
          </a:p>
          <a:p>
            <a:pPr marL="603647" indent="-301823" lvl="1">
              <a:lnSpc>
                <a:spcPts val="4606"/>
              </a:lnSpc>
              <a:buFont typeface="Arial"/>
              <a:buChar char="•"/>
            </a:pPr>
            <a:r>
              <a:rPr lang="en-US" sz="3656" spc="36">
                <a:solidFill>
                  <a:srgbClr val="FFFFFF"/>
                </a:solidFill>
                <a:latin typeface="Montserrat Light Bold"/>
              </a:rPr>
              <a:t>Establishing Local Single Mom Support Groups</a:t>
            </a:r>
          </a:p>
        </p:txBody>
      </p:sp>
      <p:sp>
        <p:nvSpPr>
          <p:cNvPr name="TextBox 4" id="4"/>
          <p:cNvSpPr txBox="true"/>
          <p:nvPr/>
        </p:nvSpPr>
        <p:spPr>
          <a:xfrm rot="0">
            <a:off x="9520476" y="1038225"/>
            <a:ext cx="5853589" cy="3021390"/>
          </a:xfrm>
          <a:prstGeom prst="rect">
            <a:avLst/>
          </a:prstGeom>
        </p:spPr>
        <p:txBody>
          <a:bodyPr anchor="t" rtlCol="false" tIns="0" lIns="0" bIns="0" rIns="0">
            <a:spAutoFit/>
          </a:bodyPr>
          <a:lstStyle/>
          <a:p>
            <a:pPr algn="ctr">
              <a:lnSpc>
                <a:spcPts val="7964"/>
              </a:lnSpc>
            </a:pPr>
            <a:r>
              <a:rPr lang="en-US" sz="6750" spc="202">
                <a:solidFill>
                  <a:srgbClr val="1D2D60"/>
                </a:solidFill>
                <a:latin typeface="League Spartan"/>
              </a:rPr>
              <a:t>REACHING FATHERLESS FAMILIES</a:t>
            </a:r>
          </a:p>
        </p:txBody>
      </p:sp>
      <p:sp>
        <p:nvSpPr>
          <p:cNvPr name="Freeform 5" id="5"/>
          <p:cNvSpPr/>
          <p:nvPr/>
        </p:nvSpPr>
        <p:spPr>
          <a:xfrm flipH="false" flipV="false" rot="0">
            <a:off x="2807208" y="1028700"/>
            <a:ext cx="6336792" cy="8229600"/>
          </a:xfrm>
          <a:custGeom>
            <a:avLst/>
            <a:gdLst/>
            <a:ahLst/>
            <a:cxnLst/>
            <a:rect r="r" b="b" t="t" l="l"/>
            <a:pathLst>
              <a:path h="8229600" w="6336792">
                <a:moveTo>
                  <a:pt x="0" y="0"/>
                </a:moveTo>
                <a:lnTo>
                  <a:pt x="6336792" y="0"/>
                </a:lnTo>
                <a:lnTo>
                  <a:pt x="6336792" y="8229600"/>
                </a:lnTo>
                <a:lnTo>
                  <a:pt x="0" y="8229600"/>
                </a:lnTo>
                <a:lnTo>
                  <a:pt x="0" y="0"/>
                </a:lnTo>
                <a:close/>
              </a:path>
            </a:pathLst>
          </a:custGeom>
          <a:blipFill>
            <a:blip r:embed="rId4"/>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p:cSld>
    <p:bg>
      <p:bgPr>
        <a:solidFill>
          <a:srgbClr val="00AAD3"/>
        </a:solidFill>
      </p:bgPr>
    </p:bg>
    <p:spTree>
      <p:nvGrpSpPr>
        <p:cNvPr id="1" name=""/>
        <p:cNvGrpSpPr/>
        <p:nvPr/>
      </p:nvGrpSpPr>
      <p:grpSpPr>
        <a:xfrm>
          <a:off x="0" y="0"/>
          <a:ext cx="0" cy="0"/>
          <a:chOff x="0" y="0"/>
          <a:chExt cx="0" cy="0"/>
        </a:xfrm>
      </p:grpSpPr>
      <p:sp>
        <p:nvSpPr>
          <p:cNvPr name="TextBox 2" id="2"/>
          <p:cNvSpPr txBox="true"/>
          <p:nvPr/>
        </p:nvSpPr>
        <p:spPr>
          <a:xfrm rot="0">
            <a:off x="4270266" y="904875"/>
            <a:ext cx="9747468" cy="1086036"/>
          </a:xfrm>
          <a:prstGeom prst="rect">
            <a:avLst/>
          </a:prstGeom>
        </p:spPr>
        <p:txBody>
          <a:bodyPr anchor="t" rtlCol="false" tIns="0" lIns="0" bIns="0" rIns="0">
            <a:spAutoFit/>
          </a:bodyPr>
          <a:lstStyle/>
          <a:p>
            <a:pPr algn="ctr">
              <a:lnSpc>
                <a:spcPts val="8914"/>
              </a:lnSpc>
            </a:pPr>
            <a:r>
              <a:rPr lang="en-US" sz="6367" spc="1209">
                <a:solidFill>
                  <a:srgbClr val="1D2D60"/>
                </a:solidFill>
                <a:latin typeface="League Spartan"/>
              </a:rPr>
              <a:t>HOMOSEXUALITY</a:t>
            </a:r>
          </a:p>
        </p:txBody>
      </p:sp>
      <p:sp>
        <p:nvSpPr>
          <p:cNvPr name="TextBox 3" id="3"/>
          <p:cNvSpPr txBox="true"/>
          <p:nvPr/>
        </p:nvSpPr>
        <p:spPr>
          <a:xfrm rot="0">
            <a:off x="7567774" y="8429811"/>
            <a:ext cx="7612763" cy="570309"/>
          </a:xfrm>
          <a:prstGeom prst="rect">
            <a:avLst/>
          </a:prstGeom>
        </p:spPr>
        <p:txBody>
          <a:bodyPr anchor="t" rtlCol="false" tIns="0" lIns="0" bIns="0" rIns="0">
            <a:spAutoFit/>
          </a:bodyPr>
          <a:lstStyle/>
          <a:p>
            <a:pPr algn="ctr">
              <a:lnSpc>
                <a:spcPts val="4725"/>
              </a:lnSpc>
            </a:pPr>
            <a:r>
              <a:rPr lang="en-US" sz="3375" spc="742">
                <a:solidFill>
                  <a:srgbClr val="1D2D60"/>
                </a:solidFill>
                <a:latin typeface="League Spartan Bold"/>
              </a:rPr>
              <a:t>D</a:t>
            </a:r>
            <a:r>
              <a:rPr lang="en-US" sz="3375" spc="742">
                <a:solidFill>
                  <a:srgbClr val="1D2D60"/>
                </a:solidFill>
                <a:latin typeface="League Spartan Bold"/>
              </a:rPr>
              <a:t>R. JOSEPH NICOLOSI</a:t>
            </a:r>
          </a:p>
        </p:txBody>
      </p:sp>
      <p:sp>
        <p:nvSpPr>
          <p:cNvPr name="TextBox 4" id="4"/>
          <p:cNvSpPr txBox="true"/>
          <p:nvPr/>
        </p:nvSpPr>
        <p:spPr>
          <a:xfrm rot="0">
            <a:off x="2546629" y="1977033"/>
            <a:ext cx="13194743" cy="6418659"/>
          </a:xfrm>
          <a:prstGeom prst="rect">
            <a:avLst/>
          </a:prstGeom>
        </p:spPr>
        <p:txBody>
          <a:bodyPr anchor="t" rtlCol="false" tIns="0" lIns="0" bIns="0" rIns="0">
            <a:spAutoFit/>
          </a:bodyPr>
          <a:lstStyle/>
          <a:p>
            <a:pPr>
              <a:lnSpc>
                <a:spcPts val="7087"/>
              </a:lnSpc>
            </a:pPr>
            <a:r>
              <a:rPr lang="en-US" sz="6750" spc="877">
                <a:solidFill>
                  <a:srgbClr val="FFFFFF"/>
                </a:solidFill>
                <a:latin typeface="Aleo Bold"/>
              </a:rPr>
              <a:t>“I have worked with thousands of homosexuals.  I have never seen a homosexual who had a loving respectful relationship with his father.”</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00AAD3"/>
        </a:solidFill>
      </p:bgPr>
    </p:bg>
    <p:spTree>
      <p:nvGrpSpPr>
        <p:cNvPr id="1" name=""/>
        <p:cNvGrpSpPr/>
        <p:nvPr/>
      </p:nvGrpSpPr>
      <p:grpSpPr>
        <a:xfrm>
          <a:off x="0" y="0"/>
          <a:ext cx="0" cy="0"/>
          <a:chOff x="0" y="0"/>
          <a:chExt cx="0" cy="0"/>
        </a:xfrm>
      </p:grpSpPr>
      <p:sp>
        <p:nvSpPr>
          <p:cNvPr name="TextBox 2" id="2"/>
          <p:cNvSpPr txBox="true"/>
          <p:nvPr/>
        </p:nvSpPr>
        <p:spPr>
          <a:xfrm rot="0">
            <a:off x="3984516" y="904875"/>
            <a:ext cx="10318968" cy="1086036"/>
          </a:xfrm>
          <a:prstGeom prst="rect">
            <a:avLst/>
          </a:prstGeom>
        </p:spPr>
        <p:txBody>
          <a:bodyPr anchor="t" rtlCol="false" tIns="0" lIns="0" bIns="0" rIns="0">
            <a:spAutoFit/>
          </a:bodyPr>
          <a:lstStyle/>
          <a:p>
            <a:pPr algn="ctr">
              <a:lnSpc>
                <a:spcPts val="8914"/>
              </a:lnSpc>
            </a:pPr>
            <a:r>
              <a:rPr lang="en-US" sz="6367" spc="1209">
                <a:solidFill>
                  <a:srgbClr val="1D2D60"/>
                </a:solidFill>
                <a:latin typeface="League Spartan"/>
              </a:rPr>
              <a:t>TEEN PREGNANCY</a:t>
            </a:r>
          </a:p>
        </p:txBody>
      </p:sp>
      <p:sp>
        <p:nvSpPr>
          <p:cNvPr name="TextBox 3" id="3"/>
          <p:cNvSpPr txBox="true"/>
          <p:nvPr/>
        </p:nvSpPr>
        <p:spPr>
          <a:xfrm rot="0">
            <a:off x="3736496" y="2077827"/>
            <a:ext cx="5237168" cy="6418659"/>
          </a:xfrm>
          <a:prstGeom prst="rect">
            <a:avLst/>
          </a:prstGeom>
        </p:spPr>
        <p:txBody>
          <a:bodyPr anchor="t" rtlCol="false" tIns="0" lIns="0" bIns="0" rIns="0">
            <a:spAutoFit/>
          </a:bodyPr>
          <a:lstStyle/>
          <a:p>
            <a:pPr>
              <a:lnSpc>
                <a:spcPts val="7087"/>
              </a:lnSpc>
            </a:pPr>
            <a:r>
              <a:rPr lang="en-US" sz="6750" spc="202">
                <a:solidFill>
                  <a:srgbClr val="FFFFFF"/>
                </a:solidFill>
                <a:latin typeface="Aleo Bold"/>
              </a:rPr>
              <a:t>71% of pregnant teenage girls come from a fatherless home."</a:t>
            </a:r>
          </a:p>
        </p:txBody>
      </p:sp>
      <p:pic>
        <p:nvPicPr>
          <p:cNvPr name="Picture 4" id="4"/>
          <p:cNvPicPr>
            <a:picLocks noChangeAspect="true"/>
          </p:cNvPicPr>
          <p:nvPr/>
        </p:nvPicPr>
        <p:blipFill>
          <a:blip r:embed="rId2"/>
          <a:stretch>
            <a:fillRect/>
          </a:stretch>
        </p:blipFill>
        <p:spPr>
          <a:xfrm rot="0">
            <a:off x="7237403" y="1395726"/>
            <a:ext cx="9062350" cy="7997888"/>
          </a:xfrm>
          <a:prstGeom prst="rect">
            <a:avLst/>
          </a:prstGeom>
        </p:spPr>
      </p:pic>
      <p:sp>
        <p:nvSpPr>
          <p:cNvPr name="TextBox 5" id="5"/>
          <p:cNvSpPr txBox="true"/>
          <p:nvPr/>
        </p:nvSpPr>
        <p:spPr>
          <a:xfrm rot="0">
            <a:off x="1040364" y="8429811"/>
            <a:ext cx="7612763" cy="570309"/>
          </a:xfrm>
          <a:prstGeom prst="rect">
            <a:avLst/>
          </a:prstGeom>
        </p:spPr>
        <p:txBody>
          <a:bodyPr anchor="t" rtlCol="false" tIns="0" lIns="0" bIns="0" rIns="0">
            <a:spAutoFit/>
          </a:bodyPr>
          <a:lstStyle/>
          <a:p>
            <a:pPr algn="ctr">
              <a:lnSpc>
                <a:spcPts val="4725"/>
              </a:lnSpc>
            </a:pPr>
            <a:r>
              <a:rPr lang="en-US" sz="3375" spc="742">
                <a:solidFill>
                  <a:srgbClr val="1D2D60"/>
                </a:solidFill>
                <a:latin typeface="League Spartan Bold"/>
              </a:rPr>
              <a:t>USDHHS</a:t>
            </a:r>
          </a:p>
        </p:txBody>
      </p:sp>
    </p:spTree>
  </p:cSld>
  <p:clrMapOvr>
    <a:masterClrMapping/>
  </p:clrMapOvr>
</p:sld>
</file>

<file path=ppt/slides/slide22.xml><?xml version="1.0" encoding="utf-8"?>
<p:sld xmlns:p="http://schemas.openxmlformats.org/presentationml/2006/main" xmlns:a="http://schemas.openxmlformats.org/drawingml/2006/main">
  <p:cSld>
    <p:bg>
      <p:bgPr>
        <a:solidFill>
          <a:srgbClr val="00AAD3"/>
        </a:solidFill>
      </p:bgPr>
    </p:bg>
    <p:spTree>
      <p:nvGrpSpPr>
        <p:cNvPr id="1" name=""/>
        <p:cNvGrpSpPr/>
        <p:nvPr/>
      </p:nvGrpSpPr>
      <p:grpSpPr>
        <a:xfrm>
          <a:off x="0" y="0"/>
          <a:ext cx="0" cy="0"/>
          <a:chOff x="0" y="0"/>
          <a:chExt cx="0" cy="0"/>
        </a:xfrm>
      </p:grpSpPr>
      <p:sp>
        <p:nvSpPr>
          <p:cNvPr name="TextBox 2" id="2"/>
          <p:cNvSpPr txBox="true"/>
          <p:nvPr/>
        </p:nvSpPr>
        <p:spPr>
          <a:xfrm rot="0">
            <a:off x="3984516" y="904875"/>
            <a:ext cx="10318968" cy="1086036"/>
          </a:xfrm>
          <a:prstGeom prst="rect">
            <a:avLst/>
          </a:prstGeom>
        </p:spPr>
        <p:txBody>
          <a:bodyPr anchor="t" rtlCol="false" tIns="0" lIns="0" bIns="0" rIns="0">
            <a:spAutoFit/>
          </a:bodyPr>
          <a:lstStyle/>
          <a:p>
            <a:pPr algn="ctr">
              <a:lnSpc>
                <a:spcPts val="8914"/>
              </a:lnSpc>
            </a:pPr>
            <a:r>
              <a:rPr lang="en-US" sz="6367" spc="1209">
                <a:solidFill>
                  <a:srgbClr val="1D2D60"/>
                </a:solidFill>
                <a:latin typeface="League Spartan"/>
              </a:rPr>
              <a:t>TEEN PREGNANCY</a:t>
            </a:r>
          </a:p>
        </p:txBody>
      </p:sp>
      <p:sp>
        <p:nvSpPr>
          <p:cNvPr name="TextBox 3" id="3"/>
          <p:cNvSpPr txBox="true"/>
          <p:nvPr/>
        </p:nvSpPr>
        <p:spPr>
          <a:xfrm rot="0">
            <a:off x="2544912" y="2077827"/>
            <a:ext cx="13198175" cy="7329487"/>
          </a:xfrm>
          <a:prstGeom prst="rect">
            <a:avLst/>
          </a:prstGeom>
        </p:spPr>
        <p:txBody>
          <a:bodyPr anchor="t" rtlCol="false" tIns="0" lIns="0" bIns="0" rIns="0">
            <a:spAutoFit/>
          </a:bodyPr>
          <a:lstStyle/>
          <a:p>
            <a:pPr>
              <a:lnSpc>
                <a:spcPts val="7087"/>
              </a:lnSpc>
            </a:pPr>
            <a:r>
              <a:rPr lang="en-US" sz="6750" spc="202">
                <a:solidFill>
                  <a:srgbClr val="FFFFFF"/>
                </a:solidFill>
                <a:latin typeface="Aleo Bold"/>
              </a:rPr>
              <a:t>“A white teenage girl from an advantaged background is five times more likely to become a teen mother if she grows up in a single-mother household than if she grows up in a household with both biological parents.”</a:t>
            </a:r>
          </a:p>
        </p:txBody>
      </p:sp>
    </p:spTree>
  </p:cSld>
  <p:clrMapOvr>
    <a:masterClrMapping/>
  </p:clrMapOvr>
</p:sld>
</file>

<file path=ppt/slides/slide23.xml><?xml version="1.0" encoding="utf-8"?>
<p:sld xmlns:p="http://schemas.openxmlformats.org/presentationml/2006/main" xmlns:a="http://schemas.openxmlformats.org/drawingml/2006/main">
  <p:cSld>
    <p:bg>
      <p:bgPr>
        <a:solidFill>
          <a:srgbClr val="00AAD3"/>
        </a:solidFill>
      </p:bgPr>
    </p:bg>
    <p:spTree>
      <p:nvGrpSpPr>
        <p:cNvPr id="1" name=""/>
        <p:cNvGrpSpPr/>
        <p:nvPr/>
      </p:nvGrpSpPr>
      <p:grpSpPr>
        <a:xfrm>
          <a:off x="0" y="0"/>
          <a:ext cx="0" cy="0"/>
          <a:chOff x="0" y="0"/>
          <a:chExt cx="0" cy="0"/>
        </a:xfrm>
      </p:grpSpPr>
      <p:sp>
        <p:nvSpPr>
          <p:cNvPr name="TextBox 2" id="2"/>
          <p:cNvSpPr txBox="true"/>
          <p:nvPr/>
        </p:nvSpPr>
        <p:spPr>
          <a:xfrm rot="0">
            <a:off x="3984516" y="904875"/>
            <a:ext cx="10318968" cy="1086036"/>
          </a:xfrm>
          <a:prstGeom prst="rect">
            <a:avLst/>
          </a:prstGeom>
        </p:spPr>
        <p:txBody>
          <a:bodyPr anchor="t" rtlCol="false" tIns="0" lIns="0" bIns="0" rIns="0">
            <a:spAutoFit/>
          </a:bodyPr>
          <a:lstStyle/>
          <a:p>
            <a:pPr algn="ctr">
              <a:lnSpc>
                <a:spcPts val="8914"/>
              </a:lnSpc>
            </a:pPr>
            <a:r>
              <a:rPr lang="en-US" sz="6367" spc="1209">
                <a:solidFill>
                  <a:srgbClr val="1D2D60"/>
                </a:solidFill>
                <a:latin typeface="League Spartan"/>
              </a:rPr>
              <a:t>EDUCATION</a:t>
            </a:r>
          </a:p>
        </p:txBody>
      </p:sp>
      <p:sp>
        <p:nvSpPr>
          <p:cNvPr name="TextBox 3" id="3"/>
          <p:cNvSpPr txBox="true"/>
          <p:nvPr/>
        </p:nvSpPr>
        <p:spPr>
          <a:xfrm rot="0">
            <a:off x="2535521" y="1865709"/>
            <a:ext cx="13216958" cy="7392591"/>
          </a:xfrm>
          <a:prstGeom prst="rect">
            <a:avLst/>
          </a:prstGeom>
        </p:spPr>
        <p:txBody>
          <a:bodyPr anchor="t" rtlCol="false" tIns="0" lIns="0" bIns="0" rIns="0">
            <a:spAutoFit/>
          </a:bodyPr>
          <a:lstStyle/>
          <a:p>
            <a:pPr>
              <a:lnSpc>
                <a:spcPts val="6349"/>
              </a:lnSpc>
            </a:pPr>
            <a:r>
              <a:rPr lang="en-US" sz="6046" spc="181">
                <a:solidFill>
                  <a:srgbClr val="FFFFFF"/>
                </a:solidFill>
                <a:latin typeface="Aleo Bold"/>
              </a:rPr>
              <a:t>“In studies involving over 25,000 children using nationally representative data sets, children who lived with only one parent had lower grade point averages, lower college aspirations, poor attendance records, and higher dropout rates than students who lived with both parents.”</a:t>
            </a:r>
          </a:p>
        </p:txBody>
      </p:sp>
    </p:spTree>
  </p:cSld>
  <p:clrMapOvr>
    <a:masterClrMapping/>
  </p:clrMapOvr>
</p:sld>
</file>

<file path=ppt/slides/slide24.xml><?xml version="1.0" encoding="utf-8"?>
<p:sld xmlns:p="http://schemas.openxmlformats.org/presentationml/2006/main" xmlns:a="http://schemas.openxmlformats.org/drawingml/2006/main">
  <p:cSld>
    <p:bg>
      <p:bgPr>
        <a:solidFill>
          <a:srgbClr val="00AAD3"/>
        </a:solidFill>
      </p:bgPr>
    </p:bg>
    <p:spTree>
      <p:nvGrpSpPr>
        <p:cNvPr id="1" name=""/>
        <p:cNvGrpSpPr/>
        <p:nvPr/>
      </p:nvGrpSpPr>
      <p:grpSpPr>
        <a:xfrm>
          <a:off x="0" y="0"/>
          <a:ext cx="0" cy="0"/>
          <a:chOff x="0" y="0"/>
          <a:chExt cx="0" cy="0"/>
        </a:xfrm>
      </p:grpSpPr>
      <p:sp>
        <p:nvSpPr>
          <p:cNvPr name="TextBox 2" id="2"/>
          <p:cNvSpPr txBox="true"/>
          <p:nvPr/>
        </p:nvSpPr>
        <p:spPr>
          <a:xfrm rot="0">
            <a:off x="4270266" y="904875"/>
            <a:ext cx="9747468" cy="1086036"/>
          </a:xfrm>
          <a:prstGeom prst="rect">
            <a:avLst/>
          </a:prstGeom>
        </p:spPr>
        <p:txBody>
          <a:bodyPr anchor="t" rtlCol="false" tIns="0" lIns="0" bIns="0" rIns="0">
            <a:spAutoFit/>
          </a:bodyPr>
          <a:lstStyle/>
          <a:p>
            <a:pPr algn="ctr">
              <a:lnSpc>
                <a:spcPts val="8914"/>
              </a:lnSpc>
            </a:pPr>
            <a:r>
              <a:rPr lang="en-US" sz="6367" spc="1209">
                <a:solidFill>
                  <a:srgbClr val="1D2D60"/>
                </a:solidFill>
                <a:latin typeface="League Spartan"/>
              </a:rPr>
              <a:t>SUICIDE</a:t>
            </a:r>
          </a:p>
        </p:txBody>
      </p:sp>
      <p:sp>
        <p:nvSpPr>
          <p:cNvPr name="TextBox 3" id="3"/>
          <p:cNvSpPr txBox="true"/>
          <p:nvPr/>
        </p:nvSpPr>
        <p:spPr>
          <a:xfrm rot="0">
            <a:off x="2546010" y="2359343"/>
            <a:ext cx="13195981" cy="5269111"/>
          </a:xfrm>
          <a:prstGeom prst="rect">
            <a:avLst/>
          </a:prstGeom>
        </p:spPr>
        <p:txBody>
          <a:bodyPr anchor="t" rtlCol="false" tIns="0" lIns="0" bIns="0" rIns="0">
            <a:spAutoFit/>
          </a:bodyPr>
          <a:lstStyle/>
          <a:p>
            <a:pPr>
              <a:lnSpc>
                <a:spcPts val="8268"/>
              </a:lnSpc>
            </a:pPr>
            <a:r>
              <a:rPr lang="en-US" sz="7874" spc="1023">
                <a:solidFill>
                  <a:srgbClr val="FFFFFF"/>
                </a:solidFill>
                <a:latin typeface="Aleo Bold"/>
              </a:rPr>
              <a:t>“Three out of four teenage suicides occur in households where a parent has been absent.”</a:t>
            </a:r>
          </a:p>
        </p:txBody>
      </p:sp>
    </p:spTree>
  </p:cSld>
  <p:clrMapOvr>
    <a:masterClrMapping/>
  </p:clrMapOvr>
</p:sld>
</file>

<file path=ppt/slides/slide25.xml><?xml version="1.0" encoding="utf-8"?>
<p:sld xmlns:p="http://schemas.openxmlformats.org/presentationml/2006/main" xmlns:a="http://schemas.openxmlformats.org/drawingml/2006/main">
  <p:cSld>
    <p:bg>
      <p:bgPr>
        <a:solidFill>
          <a:srgbClr val="00AAD3"/>
        </a:solidFill>
      </p:bgPr>
    </p:bg>
    <p:spTree>
      <p:nvGrpSpPr>
        <p:cNvPr id="1" name=""/>
        <p:cNvGrpSpPr/>
        <p:nvPr/>
      </p:nvGrpSpPr>
      <p:grpSpPr>
        <a:xfrm>
          <a:off x="0" y="0"/>
          <a:ext cx="0" cy="0"/>
          <a:chOff x="0" y="0"/>
          <a:chExt cx="0" cy="0"/>
        </a:xfrm>
      </p:grpSpPr>
      <p:sp>
        <p:nvSpPr>
          <p:cNvPr name="TextBox 2" id="2"/>
          <p:cNvSpPr txBox="true"/>
          <p:nvPr/>
        </p:nvSpPr>
        <p:spPr>
          <a:xfrm rot="0">
            <a:off x="3264426" y="1028700"/>
            <a:ext cx="11759148" cy="1924050"/>
          </a:xfrm>
          <a:prstGeom prst="rect">
            <a:avLst/>
          </a:prstGeom>
        </p:spPr>
        <p:txBody>
          <a:bodyPr anchor="t" rtlCol="false" tIns="0" lIns="0" bIns="0" rIns="0">
            <a:spAutoFit/>
          </a:bodyPr>
          <a:lstStyle/>
          <a:p>
            <a:pPr algn="ctr">
              <a:lnSpc>
                <a:spcPts val="7641"/>
              </a:lnSpc>
            </a:pPr>
            <a:r>
              <a:rPr lang="en-US" sz="6367" spc="229">
                <a:solidFill>
                  <a:srgbClr val="1D2D60"/>
                </a:solidFill>
                <a:latin typeface="League Spartan"/>
              </a:rPr>
              <a:t>ADDICTIONS &amp; </a:t>
            </a:r>
          </a:p>
          <a:p>
            <a:pPr algn="ctr">
              <a:lnSpc>
                <a:spcPts val="7641"/>
              </a:lnSpc>
            </a:pPr>
            <a:r>
              <a:rPr lang="en-US" sz="6367" spc="229">
                <a:solidFill>
                  <a:srgbClr val="1D2D60"/>
                </a:solidFill>
                <a:latin typeface="League Spartan"/>
              </a:rPr>
              <a:t>MENTAL ILLNESS</a:t>
            </a:r>
          </a:p>
        </p:txBody>
      </p:sp>
      <p:sp>
        <p:nvSpPr>
          <p:cNvPr name="TextBox 3" id="3"/>
          <p:cNvSpPr txBox="true"/>
          <p:nvPr/>
        </p:nvSpPr>
        <p:spPr>
          <a:xfrm rot="0">
            <a:off x="7027588" y="8184356"/>
            <a:ext cx="7612763" cy="570309"/>
          </a:xfrm>
          <a:prstGeom prst="rect">
            <a:avLst/>
          </a:prstGeom>
        </p:spPr>
        <p:txBody>
          <a:bodyPr anchor="t" rtlCol="false" tIns="0" lIns="0" bIns="0" rIns="0">
            <a:spAutoFit/>
          </a:bodyPr>
          <a:lstStyle/>
          <a:p>
            <a:pPr algn="ctr">
              <a:lnSpc>
                <a:spcPts val="4725"/>
              </a:lnSpc>
            </a:pPr>
            <a:r>
              <a:rPr lang="en-US" sz="3375" spc="742">
                <a:solidFill>
                  <a:srgbClr val="1D2D60"/>
                </a:solidFill>
                <a:latin typeface="League Spartan Bold"/>
              </a:rPr>
              <a:t>USDHHS</a:t>
            </a:r>
          </a:p>
        </p:txBody>
      </p:sp>
      <p:sp>
        <p:nvSpPr>
          <p:cNvPr name="TextBox 4" id="4"/>
          <p:cNvSpPr txBox="true"/>
          <p:nvPr/>
        </p:nvSpPr>
        <p:spPr>
          <a:xfrm rot="0">
            <a:off x="2548370" y="2899767"/>
            <a:ext cx="13191260" cy="5854898"/>
          </a:xfrm>
          <a:prstGeom prst="rect">
            <a:avLst/>
          </a:prstGeom>
        </p:spPr>
        <p:txBody>
          <a:bodyPr anchor="t" rtlCol="false" tIns="0" lIns="0" bIns="0" rIns="0">
            <a:spAutoFit/>
          </a:bodyPr>
          <a:lstStyle/>
          <a:p>
            <a:pPr>
              <a:lnSpc>
                <a:spcPts val="6496"/>
              </a:lnSpc>
            </a:pPr>
            <a:r>
              <a:rPr lang="en-US" sz="6187" spc="804">
                <a:solidFill>
                  <a:srgbClr val="FFFFFF"/>
                </a:solidFill>
                <a:latin typeface="Aleo Bold"/>
              </a:rPr>
              <a:t>“Fatherless Children are at a dramatically greater risk of drug and alcohol abuse, mental illness, suicide, poor educational performance, teen pregnancy, and criminality.”</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F5F5F5"/>
        </a:solidFill>
      </p:bgPr>
    </p:bg>
    <p:spTree>
      <p:nvGrpSpPr>
        <p:cNvPr id="1" name=""/>
        <p:cNvGrpSpPr/>
        <p:nvPr/>
      </p:nvGrpSpPr>
      <p:grpSpPr>
        <a:xfrm>
          <a:off x="0" y="0"/>
          <a:ext cx="0" cy="0"/>
          <a:chOff x="0" y="0"/>
          <a:chExt cx="0" cy="0"/>
        </a:xfrm>
      </p:grpSpPr>
      <p:sp>
        <p:nvSpPr>
          <p:cNvPr name="Freeform 2" id="2"/>
          <p:cNvSpPr/>
          <p:nvPr/>
        </p:nvSpPr>
        <p:spPr>
          <a:xfrm flipH="false" flipV="false" rot="0">
            <a:off x="5764182" y="2178802"/>
            <a:ext cx="6759637" cy="6756232"/>
          </a:xfrm>
          <a:custGeom>
            <a:avLst/>
            <a:gdLst/>
            <a:ahLst/>
            <a:cxnLst/>
            <a:rect r="r" b="b" t="t" l="l"/>
            <a:pathLst>
              <a:path h="6756232" w="6759637">
                <a:moveTo>
                  <a:pt x="0" y="0"/>
                </a:moveTo>
                <a:lnTo>
                  <a:pt x="6759636" y="0"/>
                </a:lnTo>
                <a:lnTo>
                  <a:pt x="6759636" y="6756232"/>
                </a:lnTo>
                <a:lnTo>
                  <a:pt x="0" y="6756232"/>
                </a:lnTo>
                <a:lnTo>
                  <a:pt x="0" y="0"/>
                </a:lnTo>
                <a:close/>
              </a:path>
            </a:pathLst>
          </a:custGeom>
          <a:blipFill>
            <a:blip r:embed="rId2">
              <a:extLst>
                <a:ext uri="{96DAC541-7B7A-43D3-8B79-37D633B846F1}">
                  <asvg:svgBlip xmlns:asvg="http://schemas.microsoft.com/office/drawing/2016/SVG/main" r:embed="rId3"/>
                </a:ext>
              </a:extLst>
            </a:blip>
            <a:stretch>
              <a:fillRect l="-17" t="0" r="-316302" b="0"/>
            </a:stretch>
          </a:blipFill>
        </p:spPr>
      </p:sp>
      <p:sp>
        <p:nvSpPr>
          <p:cNvPr name="TextBox 3" id="3"/>
          <p:cNvSpPr txBox="true"/>
          <p:nvPr/>
        </p:nvSpPr>
        <p:spPr>
          <a:xfrm rot="0">
            <a:off x="2503055" y="1076325"/>
            <a:ext cx="13086457" cy="842843"/>
          </a:xfrm>
          <a:prstGeom prst="rect">
            <a:avLst/>
          </a:prstGeom>
        </p:spPr>
        <p:txBody>
          <a:bodyPr anchor="t" rtlCol="false" tIns="0" lIns="0" bIns="0" rIns="0">
            <a:spAutoFit/>
          </a:bodyPr>
          <a:lstStyle/>
          <a:p>
            <a:pPr algn="ctr">
              <a:lnSpc>
                <a:spcPts val="6615"/>
              </a:lnSpc>
            </a:pPr>
            <a:r>
              <a:rPr lang="en-US" sz="5906" spc="1122">
                <a:solidFill>
                  <a:srgbClr val="1D2D60"/>
                </a:solidFill>
                <a:latin typeface="League Spartan"/>
              </a:rPr>
              <a:t>REMIT COMPASSION</a:t>
            </a:r>
          </a:p>
        </p:txBody>
      </p:sp>
      <p:grpSp>
        <p:nvGrpSpPr>
          <p:cNvPr name="Group 4" id="4"/>
          <p:cNvGrpSpPr/>
          <p:nvPr/>
        </p:nvGrpSpPr>
        <p:grpSpPr>
          <a:xfrm rot="0">
            <a:off x="7456799" y="1717368"/>
            <a:ext cx="6709157" cy="646532"/>
            <a:chOff x="0" y="0"/>
            <a:chExt cx="5930536" cy="571500"/>
          </a:xfrm>
        </p:grpSpPr>
        <p:sp>
          <p:nvSpPr>
            <p:cNvPr name="Freeform 5" id="5"/>
            <p:cNvSpPr/>
            <p:nvPr/>
          </p:nvSpPr>
          <p:spPr>
            <a:xfrm flipH="false" flipV="false" rot="0">
              <a:off x="0" y="255270"/>
              <a:ext cx="5930536" cy="69850"/>
            </a:xfrm>
            <a:custGeom>
              <a:avLst/>
              <a:gdLst/>
              <a:ahLst/>
              <a:cxnLst/>
              <a:rect r="r" b="b" t="t" l="l"/>
              <a:pathLst>
                <a:path h="69850" w="5930536">
                  <a:moveTo>
                    <a:pt x="5639707" y="0"/>
                  </a:moveTo>
                  <a:lnTo>
                    <a:pt x="0" y="0"/>
                  </a:lnTo>
                  <a:lnTo>
                    <a:pt x="0" y="69850"/>
                  </a:lnTo>
                  <a:lnTo>
                    <a:pt x="5930536" y="69850"/>
                  </a:lnTo>
                  <a:lnTo>
                    <a:pt x="5930536" y="0"/>
                  </a:lnTo>
                  <a:close/>
                </a:path>
              </a:pathLst>
            </a:custGeom>
            <a:solidFill>
              <a:srgbClr val="00AAD3"/>
            </a:solidFill>
          </p:spPr>
        </p:sp>
      </p:grpSp>
      <p:sp>
        <p:nvSpPr>
          <p:cNvPr name="Freeform 6" id="6"/>
          <p:cNvSpPr/>
          <p:nvPr/>
        </p:nvSpPr>
        <p:spPr>
          <a:xfrm flipH="false" flipV="false" rot="0">
            <a:off x="5614095" y="2363900"/>
            <a:ext cx="7059811" cy="7059811"/>
          </a:xfrm>
          <a:custGeom>
            <a:avLst/>
            <a:gdLst/>
            <a:ahLst/>
            <a:cxnLst/>
            <a:rect r="r" b="b" t="t" l="l"/>
            <a:pathLst>
              <a:path h="7059811" w="7059811">
                <a:moveTo>
                  <a:pt x="0" y="0"/>
                </a:moveTo>
                <a:lnTo>
                  <a:pt x="7059810" y="0"/>
                </a:lnTo>
                <a:lnTo>
                  <a:pt x="7059810" y="7059811"/>
                </a:lnTo>
                <a:lnTo>
                  <a:pt x="0" y="705981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11061582" y="2392475"/>
            <a:ext cx="4031754" cy="474524"/>
          </a:xfrm>
          <a:prstGeom prst="rect">
            <a:avLst/>
          </a:prstGeom>
        </p:spPr>
        <p:txBody>
          <a:bodyPr anchor="t" rtlCol="false" tIns="0" lIns="0" bIns="0" rIns="0">
            <a:spAutoFit/>
          </a:bodyPr>
          <a:lstStyle/>
          <a:p>
            <a:pPr algn="ctr">
              <a:lnSpc>
                <a:spcPts val="3780"/>
              </a:lnSpc>
            </a:pPr>
            <a:r>
              <a:rPr lang="en-US" sz="3375" spc="641">
                <a:solidFill>
                  <a:srgbClr val="1D2D60"/>
                </a:solidFill>
                <a:latin typeface="League Spartan"/>
              </a:rPr>
              <a:t>VS. 33B</a:t>
            </a:r>
          </a:p>
        </p:txBody>
      </p:sp>
    </p:spTree>
  </p:cSld>
  <p:clrMapOvr>
    <a:masterClrMapping/>
  </p:clrMapOvr>
</p:sld>
</file>

<file path=ppt/slides/slide27.xml><?xml version="1.0" encoding="utf-8"?>
<p:sld xmlns:p="http://schemas.openxmlformats.org/presentationml/2006/main" xmlns:a="http://schemas.openxmlformats.org/drawingml/2006/main">
  <p:cSld>
    <p:bg>
      <p:bgPr>
        <a:solidFill>
          <a:srgbClr val="00AAD3"/>
        </a:solidFill>
      </p:bgPr>
    </p:bg>
    <p:spTree>
      <p:nvGrpSpPr>
        <p:cNvPr id="1" name=""/>
        <p:cNvGrpSpPr/>
        <p:nvPr/>
      </p:nvGrpSpPr>
      <p:grpSpPr>
        <a:xfrm>
          <a:off x="0" y="0"/>
          <a:ext cx="0" cy="0"/>
          <a:chOff x="0" y="0"/>
          <a:chExt cx="0" cy="0"/>
        </a:xfrm>
      </p:grpSpPr>
      <p:sp>
        <p:nvSpPr>
          <p:cNvPr name="TextBox 2" id="2"/>
          <p:cNvSpPr txBox="true"/>
          <p:nvPr/>
        </p:nvSpPr>
        <p:spPr>
          <a:xfrm rot="0">
            <a:off x="2887236" y="1028700"/>
            <a:ext cx="12513528" cy="964406"/>
          </a:xfrm>
          <a:prstGeom prst="rect">
            <a:avLst/>
          </a:prstGeom>
        </p:spPr>
        <p:txBody>
          <a:bodyPr anchor="t" rtlCol="false" tIns="0" lIns="0" bIns="0" rIns="0">
            <a:spAutoFit/>
          </a:bodyPr>
          <a:lstStyle/>
          <a:p>
            <a:pPr algn="ctr">
              <a:lnSpc>
                <a:spcPts val="7641"/>
              </a:lnSpc>
            </a:pPr>
            <a:r>
              <a:rPr lang="en-US" sz="6367" spc="229">
                <a:solidFill>
                  <a:srgbClr val="1D2D60"/>
                </a:solidFill>
                <a:latin typeface="League Spartan"/>
              </a:rPr>
              <a:t>EXODUS 22:22</a:t>
            </a:r>
          </a:p>
        </p:txBody>
      </p:sp>
      <p:sp>
        <p:nvSpPr>
          <p:cNvPr name="TextBox 3" id="3"/>
          <p:cNvSpPr txBox="true"/>
          <p:nvPr/>
        </p:nvSpPr>
        <p:spPr>
          <a:xfrm rot="0">
            <a:off x="2541017" y="2078831"/>
            <a:ext cx="13205966" cy="2786777"/>
          </a:xfrm>
          <a:prstGeom prst="rect">
            <a:avLst/>
          </a:prstGeom>
        </p:spPr>
        <p:txBody>
          <a:bodyPr anchor="t" rtlCol="false" tIns="0" lIns="0" bIns="0" rIns="0">
            <a:spAutoFit/>
          </a:bodyPr>
          <a:lstStyle/>
          <a:p>
            <a:pPr>
              <a:lnSpc>
                <a:spcPts val="7126"/>
              </a:lnSpc>
            </a:pPr>
            <a:r>
              <a:rPr lang="en-US" sz="6787" spc="882">
                <a:solidFill>
                  <a:srgbClr val="FFFFFF"/>
                </a:solidFill>
                <a:latin typeface="Aleo Bold"/>
              </a:rPr>
              <a:t>"Ye shall not afflict any widow, or fatherless child.</a:t>
            </a:r>
            <a:r>
              <a:rPr lang="en-US" sz="6787" spc="882">
                <a:solidFill>
                  <a:srgbClr val="FFFFFF"/>
                </a:solidFill>
                <a:latin typeface="Aleo Bold"/>
              </a:rPr>
              <a:t>"</a:t>
            </a:r>
          </a:p>
        </p:txBody>
      </p:sp>
    </p:spTree>
  </p:cSld>
  <p:clrMapOvr>
    <a:masterClrMapping/>
  </p:clrMapOvr>
</p:sld>
</file>

<file path=ppt/slides/slide28.xml><?xml version="1.0" encoding="utf-8"?>
<p:sld xmlns:p="http://schemas.openxmlformats.org/presentationml/2006/main" xmlns:a="http://schemas.openxmlformats.org/drawingml/2006/main">
  <p:cSld>
    <p:bg>
      <p:bgPr>
        <a:solidFill>
          <a:srgbClr val="00AAD3"/>
        </a:solidFill>
      </p:bgPr>
    </p:bg>
    <p:spTree>
      <p:nvGrpSpPr>
        <p:cNvPr id="1" name=""/>
        <p:cNvGrpSpPr/>
        <p:nvPr/>
      </p:nvGrpSpPr>
      <p:grpSpPr>
        <a:xfrm>
          <a:off x="0" y="0"/>
          <a:ext cx="0" cy="0"/>
          <a:chOff x="0" y="0"/>
          <a:chExt cx="0" cy="0"/>
        </a:xfrm>
      </p:grpSpPr>
      <p:sp>
        <p:nvSpPr>
          <p:cNvPr name="TextBox 2" id="2"/>
          <p:cNvSpPr txBox="true"/>
          <p:nvPr/>
        </p:nvSpPr>
        <p:spPr>
          <a:xfrm rot="0">
            <a:off x="2887236" y="1028700"/>
            <a:ext cx="12513528" cy="964406"/>
          </a:xfrm>
          <a:prstGeom prst="rect">
            <a:avLst/>
          </a:prstGeom>
        </p:spPr>
        <p:txBody>
          <a:bodyPr anchor="t" rtlCol="false" tIns="0" lIns="0" bIns="0" rIns="0">
            <a:spAutoFit/>
          </a:bodyPr>
          <a:lstStyle/>
          <a:p>
            <a:pPr algn="ctr">
              <a:lnSpc>
                <a:spcPts val="7641"/>
              </a:lnSpc>
            </a:pPr>
            <a:r>
              <a:rPr lang="en-US" sz="6367" spc="229">
                <a:solidFill>
                  <a:srgbClr val="1D2D60"/>
                </a:solidFill>
                <a:latin typeface="League Spartan"/>
              </a:rPr>
              <a:t>JOB 29:12</a:t>
            </a:r>
          </a:p>
        </p:txBody>
      </p:sp>
      <p:sp>
        <p:nvSpPr>
          <p:cNvPr name="TextBox 3" id="3"/>
          <p:cNvSpPr txBox="true"/>
          <p:nvPr/>
        </p:nvSpPr>
        <p:spPr>
          <a:xfrm rot="0">
            <a:off x="2541017" y="2078831"/>
            <a:ext cx="13205966" cy="3701177"/>
          </a:xfrm>
          <a:prstGeom prst="rect">
            <a:avLst/>
          </a:prstGeom>
        </p:spPr>
        <p:txBody>
          <a:bodyPr anchor="t" rtlCol="false" tIns="0" lIns="0" bIns="0" rIns="0">
            <a:spAutoFit/>
          </a:bodyPr>
          <a:lstStyle/>
          <a:p>
            <a:pPr>
              <a:lnSpc>
                <a:spcPts val="7126"/>
              </a:lnSpc>
            </a:pPr>
            <a:r>
              <a:rPr lang="en-US" sz="6787" spc="882">
                <a:solidFill>
                  <a:srgbClr val="FFFFFF"/>
                </a:solidFill>
                <a:latin typeface="Aleo Bold"/>
              </a:rPr>
              <a:t>"Because I delivered the poor that cried, and the fatherless, and him that had none to help him.</a:t>
            </a:r>
            <a:r>
              <a:rPr lang="en-US" sz="6787" spc="882">
                <a:solidFill>
                  <a:srgbClr val="FFFFFF"/>
                </a:solidFill>
                <a:latin typeface="Aleo Bold"/>
              </a:rPr>
              <a:t>"</a:t>
            </a:r>
          </a:p>
        </p:txBody>
      </p:sp>
    </p:spTree>
  </p:cSld>
  <p:clrMapOvr>
    <a:masterClrMapping/>
  </p:clrMapOvr>
</p:sld>
</file>

<file path=ppt/slides/slide29.xml><?xml version="1.0" encoding="utf-8"?>
<p:sld xmlns:p="http://schemas.openxmlformats.org/presentationml/2006/main" xmlns:a="http://schemas.openxmlformats.org/drawingml/2006/main">
  <p:cSld>
    <p:bg>
      <p:bgPr>
        <a:solidFill>
          <a:srgbClr val="00AAD3"/>
        </a:solidFill>
      </p:bgPr>
    </p:bg>
    <p:spTree>
      <p:nvGrpSpPr>
        <p:cNvPr id="1" name=""/>
        <p:cNvGrpSpPr/>
        <p:nvPr/>
      </p:nvGrpSpPr>
      <p:grpSpPr>
        <a:xfrm>
          <a:off x="0" y="0"/>
          <a:ext cx="0" cy="0"/>
          <a:chOff x="0" y="0"/>
          <a:chExt cx="0" cy="0"/>
        </a:xfrm>
      </p:grpSpPr>
      <p:sp>
        <p:nvSpPr>
          <p:cNvPr name="TextBox 2" id="2"/>
          <p:cNvSpPr txBox="true"/>
          <p:nvPr/>
        </p:nvSpPr>
        <p:spPr>
          <a:xfrm rot="0">
            <a:off x="2887236" y="1028700"/>
            <a:ext cx="12513528" cy="964406"/>
          </a:xfrm>
          <a:prstGeom prst="rect">
            <a:avLst/>
          </a:prstGeom>
        </p:spPr>
        <p:txBody>
          <a:bodyPr anchor="t" rtlCol="false" tIns="0" lIns="0" bIns="0" rIns="0">
            <a:spAutoFit/>
          </a:bodyPr>
          <a:lstStyle/>
          <a:p>
            <a:pPr algn="ctr">
              <a:lnSpc>
                <a:spcPts val="7641"/>
              </a:lnSpc>
            </a:pPr>
            <a:r>
              <a:rPr lang="en-US" sz="6367" spc="229">
                <a:solidFill>
                  <a:srgbClr val="1D2D60"/>
                </a:solidFill>
                <a:latin typeface="League Spartan"/>
              </a:rPr>
              <a:t>PSALM 68:5</a:t>
            </a:r>
          </a:p>
        </p:txBody>
      </p:sp>
      <p:sp>
        <p:nvSpPr>
          <p:cNvPr name="TextBox 3" id="3"/>
          <p:cNvSpPr txBox="true"/>
          <p:nvPr/>
        </p:nvSpPr>
        <p:spPr>
          <a:xfrm rot="0">
            <a:off x="2541017" y="2078831"/>
            <a:ext cx="13205966" cy="3662363"/>
          </a:xfrm>
          <a:prstGeom prst="rect">
            <a:avLst/>
          </a:prstGeom>
        </p:spPr>
        <p:txBody>
          <a:bodyPr anchor="t" rtlCol="false" tIns="0" lIns="0" bIns="0" rIns="0">
            <a:spAutoFit/>
          </a:bodyPr>
          <a:lstStyle/>
          <a:p>
            <a:pPr>
              <a:lnSpc>
                <a:spcPts val="7087"/>
              </a:lnSpc>
            </a:pPr>
            <a:r>
              <a:rPr lang="en-US" sz="6750" spc="877">
                <a:solidFill>
                  <a:srgbClr val="FFFFFF"/>
                </a:solidFill>
                <a:latin typeface="Aleo Bold"/>
              </a:rPr>
              <a:t>"A father of the fatherless, and a judge of the widows, is God in his holy habitation.</a:t>
            </a:r>
            <a:r>
              <a:rPr lang="en-US" sz="6750" spc="877">
                <a:solidFill>
                  <a:srgbClr val="FFFFFF"/>
                </a:solidFill>
                <a:latin typeface="Aleo Bold"/>
              </a:rPr>
              <a:t>"</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1D2D60"/>
        </a:solidFill>
      </p:bgPr>
    </p:bg>
    <p:spTree>
      <p:nvGrpSpPr>
        <p:cNvPr id="1" name=""/>
        <p:cNvGrpSpPr/>
        <p:nvPr/>
      </p:nvGrpSpPr>
      <p:grpSpPr>
        <a:xfrm>
          <a:off x="0" y="0"/>
          <a:ext cx="0" cy="0"/>
          <a:chOff x="0" y="0"/>
          <a:chExt cx="0" cy="0"/>
        </a:xfrm>
      </p:grpSpPr>
      <p:sp>
        <p:nvSpPr>
          <p:cNvPr name="Freeform 2" id="2"/>
          <p:cNvSpPr/>
          <p:nvPr/>
        </p:nvSpPr>
        <p:spPr>
          <a:xfrm flipH="false" flipV="false" rot="0">
            <a:off x="2606308" y="334009"/>
            <a:ext cx="13075385" cy="9618982"/>
          </a:xfrm>
          <a:custGeom>
            <a:avLst/>
            <a:gdLst/>
            <a:ahLst/>
            <a:cxnLst/>
            <a:rect r="r" b="b" t="t" l="l"/>
            <a:pathLst>
              <a:path h="9618982" w="13075385">
                <a:moveTo>
                  <a:pt x="0" y="0"/>
                </a:moveTo>
                <a:lnTo>
                  <a:pt x="13075384" y="0"/>
                </a:lnTo>
                <a:lnTo>
                  <a:pt x="13075384" y="9618982"/>
                </a:lnTo>
                <a:lnTo>
                  <a:pt x="0" y="9618982"/>
                </a:lnTo>
                <a:lnTo>
                  <a:pt x="0" y="0"/>
                </a:lnTo>
                <a:close/>
              </a:path>
            </a:pathLst>
          </a:custGeom>
          <a:blipFill>
            <a:blip r:embed="rId2">
              <a:extLst>
                <a:ext uri="{96DAC541-7B7A-43D3-8B79-37D633B846F1}">
                  <asvg:svgBlip xmlns:asvg="http://schemas.microsoft.com/office/drawing/2016/SVG/main" r:embed="rId3"/>
                </a:ext>
              </a:extLst>
            </a:blip>
            <a:stretch>
              <a:fillRect l="0" t="-17966" r="0" b="-17966"/>
            </a:stretch>
          </a:blipFill>
        </p:spPr>
      </p:sp>
      <p:sp>
        <p:nvSpPr>
          <p:cNvPr name="Freeform 3" id="3"/>
          <p:cNvSpPr/>
          <p:nvPr/>
        </p:nvSpPr>
        <p:spPr>
          <a:xfrm flipH="false" flipV="false" rot="0">
            <a:off x="11501848" y="3543411"/>
            <a:ext cx="3461968" cy="2802258"/>
          </a:xfrm>
          <a:custGeom>
            <a:avLst/>
            <a:gdLst/>
            <a:ahLst/>
            <a:cxnLst/>
            <a:rect r="r" b="b" t="t" l="l"/>
            <a:pathLst>
              <a:path h="2802258" w="3461968">
                <a:moveTo>
                  <a:pt x="0" y="0"/>
                </a:moveTo>
                <a:lnTo>
                  <a:pt x="3461968" y="0"/>
                </a:lnTo>
                <a:lnTo>
                  <a:pt x="3461968" y="2802258"/>
                </a:lnTo>
                <a:lnTo>
                  <a:pt x="0" y="2802258"/>
                </a:lnTo>
                <a:lnTo>
                  <a:pt x="0" y="0"/>
                </a:lnTo>
                <a:close/>
              </a:path>
            </a:pathLst>
          </a:custGeom>
          <a:blipFill>
            <a:blip r:embed="rId4"/>
            <a:stretch>
              <a:fillRect l="-87369" t="-61729" r="-148844" b="-72952"/>
            </a:stretch>
          </a:blipFill>
        </p:spPr>
      </p:sp>
      <p:sp>
        <p:nvSpPr>
          <p:cNvPr name="Freeform 4" id="4"/>
          <p:cNvSpPr/>
          <p:nvPr/>
        </p:nvSpPr>
        <p:spPr>
          <a:xfrm flipH="false" flipV="false" rot="0">
            <a:off x="3324184" y="3543411"/>
            <a:ext cx="3360699" cy="2768532"/>
          </a:xfrm>
          <a:custGeom>
            <a:avLst/>
            <a:gdLst/>
            <a:ahLst/>
            <a:cxnLst/>
            <a:rect r="r" b="b" t="t" l="l"/>
            <a:pathLst>
              <a:path h="2768532" w="3360699">
                <a:moveTo>
                  <a:pt x="0" y="0"/>
                </a:moveTo>
                <a:lnTo>
                  <a:pt x="3360699" y="0"/>
                </a:lnTo>
                <a:lnTo>
                  <a:pt x="3360699" y="2768531"/>
                </a:lnTo>
                <a:lnTo>
                  <a:pt x="0" y="2768531"/>
                </a:lnTo>
                <a:lnTo>
                  <a:pt x="0" y="0"/>
                </a:lnTo>
                <a:close/>
              </a:path>
            </a:pathLst>
          </a:custGeom>
          <a:blipFill>
            <a:blip r:embed="rId5"/>
            <a:stretch>
              <a:fillRect l="-59750" t="-29003" r="-9857" b="-76882"/>
            </a:stretch>
          </a:blipFill>
        </p:spPr>
      </p:sp>
      <p:sp>
        <p:nvSpPr>
          <p:cNvPr name="Freeform 5" id="5"/>
          <p:cNvSpPr/>
          <p:nvPr/>
        </p:nvSpPr>
        <p:spPr>
          <a:xfrm flipH="false" flipV="false" rot="0">
            <a:off x="7042306" y="3543411"/>
            <a:ext cx="4203387" cy="2802258"/>
          </a:xfrm>
          <a:custGeom>
            <a:avLst/>
            <a:gdLst/>
            <a:ahLst/>
            <a:cxnLst/>
            <a:rect r="r" b="b" t="t" l="l"/>
            <a:pathLst>
              <a:path h="2802258" w="4203387">
                <a:moveTo>
                  <a:pt x="0" y="0"/>
                </a:moveTo>
                <a:lnTo>
                  <a:pt x="4203388" y="0"/>
                </a:lnTo>
                <a:lnTo>
                  <a:pt x="4203388" y="2802258"/>
                </a:lnTo>
                <a:lnTo>
                  <a:pt x="0" y="2802258"/>
                </a:lnTo>
                <a:lnTo>
                  <a:pt x="0" y="0"/>
                </a:lnTo>
                <a:close/>
              </a:path>
            </a:pathLst>
          </a:custGeom>
          <a:blipFill>
            <a:blip r:embed="rId6"/>
            <a:stretch>
              <a:fillRect l="0" t="0" r="0" b="0"/>
            </a:stretch>
          </a:blipFill>
        </p:spPr>
      </p:sp>
      <p:sp>
        <p:nvSpPr>
          <p:cNvPr name="Freeform 6" id="6"/>
          <p:cNvSpPr/>
          <p:nvPr/>
        </p:nvSpPr>
        <p:spPr>
          <a:xfrm flipH="false" flipV="false" rot="0">
            <a:off x="3324184" y="6720106"/>
            <a:ext cx="11639632" cy="2275219"/>
          </a:xfrm>
          <a:custGeom>
            <a:avLst/>
            <a:gdLst/>
            <a:ahLst/>
            <a:cxnLst/>
            <a:rect r="r" b="b" t="t" l="l"/>
            <a:pathLst>
              <a:path h="2275219" w="11639632">
                <a:moveTo>
                  <a:pt x="0" y="0"/>
                </a:moveTo>
                <a:lnTo>
                  <a:pt x="11639632" y="0"/>
                </a:lnTo>
                <a:lnTo>
                  <a:pt x="11639632" y="2275218"/>
                </a:lnTo>
                <a:lnTo>
                  <a:pt x="0" y="2275218"/>
                </a:lnTo>
                <a:lnTo>
                  <a:pt x="0" y="0"/>
                </a:lnTo>
                <a:close/>
              </a:path>
            </a:pathLst>
          </a:custGeom>
          <a:blipFill>
            <a:blip r:embed="rId7"/>
            <a:stretch>
              <a:fillRect l="0" t="0" r="0" b="0"/>
            </a:stretch>
          </a:blipFill>
        </p:spPr>
      </p:sp>
      <p:sp>
        <p:nvSpPr>
          <p:cNvPr name="TextBox 7" id="7"/>
          <p:cNvSpPr txBox="true"/>
          <p:nvPr/>
        </p:nvSpPr>
        <p:spPr>
          <a:xfrm rot="0">
            <a:off x="2969227" y="1044920"/>
            <a:ext cx="12349546" cy="1010548"/>
          </a:xfrm>
          <a:prstGeom prst="rect">
            <a:avLst/>
          </a:prstGeom>
        </p:spPr>
        <p:txBody>
          <a:bodyPr anchor="t" rtlCol="false" tIns="0" lIns="0" bIns="0" rIns="0">
            <a:spAutoFit/>
          </a:bodyPr>
          <a:lstStyle/>
          <a:p>
            <a:pPr algn="ctr">
              <a:lnSpc>
                <a:spcPts val="7952"/>
              </a:lnSpc>
            </a:pPr>
            <a:r>
              <a:rPr lang="en-US" sz="6739" spc="202">
                <a:solidFill>
                  <a:srgbClr val="1D2D60"/>
                </a:solidFill>
                <a:latin typeface="League Spartan"/>
              </a:rPr>
              <a:t>SPREADING AWARENESS</a:t>
            </a:r>
          </a:p>
        </p:txBody>
      </p:sp>
      <p:sp>
        <p:nvSpPr>
          <p:cNvPr name="TextBox 8" id="8"/>
          <p:cNvSpPr txBox="true"/>
          <p:nvPr/>
        </p:nvSpPr>
        <p:spPr>
          <a:xfrm rot="0">
            <a:off x="2914140" y="2055467"/>
            <a:ext cx="12358450" cy="1118674"/>
          </a:xfrm>
          <a:prstGeom prst="rect">
            <a:avLst/>
          </a:prstGeom>
        </p:spPr>
        <p:txBody>
          <a:bodyPr anchor="t" rtlCol="false" tIns="0" lIns="0" bIns="0" rIns="0">
            <a:spAutoFit/>
          </a:bodyPr>
          <a:lstStyle/>
          <a:p>
            <a:pPr algn="ctr">
              <a:lnSpc>
                <a:spcPts val="4416"/>
              </a:lnSpc>
            </a:pPr>
            <a:r>
              <a:rPr lang="en-US" sz="3650" spc="36">
                <a:solidFill>
                  <a:srgbClr val="FFFFFF"/>
                </a:solidFill>
                <a:latin typeface="Montserrat Light Bold"/>
              </a:rPr>
              <a:t>SOCIAL MEDIA - TV - RADIO - </a:t>
            </a:r>
            <a:r>
              <a:rPr lang="en-US" sz="3650" spc="36">
                <a:solidFill>
                  <a:srgbClr val="FFFFFF"/>
                </a:solidFill>
                <a:latin typeface="Montserrat Light Bold"/>
              </a:rPr>
              <a:t>CHURCHES COLLEGES - SEMINARIES - CONFERENCES</a:t>
            </a:r>
          </a:p>
        </p:txBody>
      </p:sp>
    </p:spTree>
  </p:cSld>
  <p:clrMapOvr>
    <a:masterClrMapping/>
  </p:clrMapOvr>
</p:sld>
</file>

<file path=ppt/slides/slide30.xml><?xml version="1.0" encoding="utf-8"?>
<p:sld xmlns:p="http://schemas.openxmlformats.org/presentationml/2006/main" xmlns:a="http://schemas.openxmlformats.org/drawingml/2006/main">
  <p:cSld>
    <p:bg>
      <p:bgPr>
        <a:solidFill>
          <a:srgbClr val="00AAD3"/>
        </a:solidFill>
      </p:bgPr>
    </p:bg>
    <p:spTree>
      <p:nvGrpSpPr>
        <p:cNvPr id="1" name=""/>
        <p:cNvGrpSpPr/>
        <p:nvPr/>
      </p:nvGrpSpPr>
      <p:grpSpPr>
        <a:xfrm>
          <a:off x="0" y="0"/>
          <a:ext cx="0" cy="0"/>
          <a:chOff x="0" y="0"/>
          <a:chExt cx="0" cy="0"/>
        </a:xfrm>
      </p:grpSpPr>
      <p:sp>
        <p:nvSpPr>
          <p:cNvPr name="TextBox 2" id="2"/>
          <p:cNvSpPr txBox="true"/>
          <p:nvPr/>
        </p:nvSpPr>
        <p:spPr>
          <a:xfrm rot="0">
            <a:off x="2887236" y="1028700"/>
            <a:ext cx="12513528" cy="964406"/>
          </a:xfrm>
          <a:prstGeom prst="rect">
            <a:avLst/>
          </a:prstGeom>
        </p:spPr>
        <p:txBody>
          <a:bodyPr anchor="t" rtlCol="false" tIns="0" lIns="0" bIns="0" rIns="0">
            <a:spAutoFit/>
          </a:bodyPr>
          <a:lstStyle/>
          <a:p>
            <a:pPr algn="ctr">
              <a:lnSpc>
                <a:spcPts val="7641"/>
              </a:lnSpc>
            </a:pPr>
            <a:r>
              <a:rPr lang="en-US" sz="6367" spc="229">
                <a:solidFill>
                  <a:srgbClr val="1D2D60"/>
                </a:solidFill>
                <a:latin typeface="League Spartan"/>
              </a:rPr>
              <a:t>PSALM 146:9</a:t>
            </a:r>
          </a:p>
        </p:txBody>
      </p:sp>
      <p:sp>
        <p:nvSpPr>
          <p:cNvPr name="TextBox 3" id="3"/>
          <p:cNvSpPr txBox="true"/>
          <p:nvPr/>
        </p:nvSpPr>
        <p:spPr>
          <a:xfrm rot="0">
            <a:off x="2571940" y="2078831"/>
            <a:ext cx="13144120" cy="5529977"/>
          </a:xfrm>
          <a:prstGeom prst="rect">
            <a:avLst/>
          </a:prstGeom>
        </p:spPr>
        <p:txBody>
          <a:bodyPr anchor="t" rtlCol="false" tIns="0" lIns="0" bIns="0" rIns="0">
            <a:spAutoFit/>
          </a:bodyPr>
          <a:lstStyle/>
          <a:p>
            <a:pPr>
              <a:lnSpc>
                <a:spcPts val="7126"/>
              </a:lnSpc>
            </a:pPr>
            <a:r>
              <a:rPr lang="en-US" sz="6787" spc="882">
                <a:solidFill>
                  <a:srgbClr val="FFFFFF"/>
                </a:solidFill>
                <a:latin typeface="Aleo Bold"/>
              </a:rPr>
              <a:t>"</a:t>
            </a:r>
            <a:r>
              <a:rPr lang="en-US" sz="6787" spc="882">
                <a:solidFill>
                  <a:srgbClr val="FFFFFF"/>
                </a:solidFill>
                <a:latin typeface="Aleo Bold"/>
              </a:rPr>
              <a:t>The LORD preserveth the strangers; he relieveth the fatherless and widow: but the way of the wicked he turneth upside down."</a:t>
            </a:r>
          </a:p>
        </p:txBody>
      </p:sp>
    </p:spTree>
  </p:cSld>
  <p:clrMapOvr>
    <a:masterClrMapping/>
  </p:clrMapOvr>
</p:sld>
</file>

<file path=ppt/slides/slide31.xml><?xml version="1.0" encoding="utf-8"?>
<p:sld xmlns:p="http://schemas.openxmlformats.org/presentationml/2006/main" xmlns:a="http://schemas.openxmlformats.org/drawingml/2006/main">
  <p:cSld>
    <p:bg>
      <p:bgPr>
        <a:solidFill>
          <a:srgbClr val="00AAD3"/>
        </a:solidFill>
      </p:bgPr>
    </p:bg>
    <p:spTree>
      <p:nvGrpSpPr>
        <p:cNvPr id="1" name=""/>
        <p:cNvGrpSpPr/>
        <p:nvPr/>
      </p:nvGrpSpPr>
      <p:grpSpPr>
        <a:xfrm>
          <a:off x="0" y="0"/>
          <a:ext cx="0" cy="0"/>
          <a:chOff x="0" y="0"/>
          <a:chExt cx="0" cy="0"/>
        </a:xfrm>
      </p:grpSpPr>
      <p:sp>
        <p:nvSpPr>
          <p:cNvPr name="TextBox 2" id="2"/>
          <p:cNvSpPr txBox="true"/>
          <p:nvPr/>
        </p:nvSpPr>
        <p:spPr>
          <a:xfrm rot="0">
            <a:off x="2887236" y="1028700"/>
            <a:ext cx="12513528" cy="964406"/>
          </a:xfrm>
          <a:prstGeom prst="rect">
            <a:avLst/>
          </a:prstGeom>
        </p:spPr>
        <p:txBody>
          <a:bodyPr anchor="t" rtlCol="false" tIns="0" lIns="0" bIns="0" rIns="0">
            <a:spAutoFit/>
          </a:bodyPr>
          <a:lstStyle/>
          <a:p>
            <a:pPr algn="ctr">
              <a:lnSpc>
                <a:spcPts val="7641"/>
              </a:lnSpc>
            </a:pPr>
            <a:r>
              <a:rPr lang="en-US" sz="6367" spc="229">
                <a:solidFill>
                  <a:srgbClr val="1D2D60"/>
                </a:solidFill>
                <a:latin typeface="League Spartan"/>
              </a:rPr>
              <a:t>JAMES 1:27</a:t>
            </a:r>
          </a:p>
        </p:txBody>
      </p:sp>
      <p:sp>
        <p:nvSpPr>
          <p:cNvPr name="TextBox 3" id="3"/>
          <p:cNvSpPr txBox="true"/>
          <p:nvPr/>
        </p:nvSpPr>
        <p:spPr>
          <a:xfrm rot="0">
            <a:off x="2644093" y="2078831"/>
            <a:ext cx="13205966" cy="6444377"/>
          </a:xfrm>
          <a:prstGeom prst="rect">
            <a:avLst/>
          </a:prstGeom>
        </p:spPr>
        <p:txBody>
          <a:bodyPr anchor="t" rtlCol="false" tIns="0" lIns="0" bIns="0" rIns="0">
            <a:spAutoFit/>
          </a:bodyPr>
          <a:lstStyle/>
          <a:p>
            <a:pPr>
              <a:lnSpc>
                <a:spcPts val="7126"/>
              </a:lnSpc>
            </a:pPr>
            <a:r>
              <a:rPr lang="en-US" sz="6787" spc="882">
                <a:solidFill>
                  <a:srgbClr val="FFFFFF"/>
                </a:solidFill>
                <a:latin typeface="Aleo Bold"/>
              </a:rPr>
              <a:t>“Pure religion and undefiled before God and the Father is this, To visit the fatherless and widows in their affliction, and to keep himself unspotted from the world.”</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F5F5F5"/>
        </a:solidFill>
      </p:bgPr>
    </p:bg>
    <p:spTree>
      <p:nvGrpSpPr>
        <p:cNvPr id="1" name=""/>
        <p:cNvGrpSpPr/>
        <p:nvPr/>
      </p:nvGrpSpPr>
      <p:grpSpPr>
        <a:xfrm>
          <a:off x="0" y="0"/>
          <a:ext cx="0" cy="0"/>
          <a:chOff x="0" y="0"/>
          <a:chExt cx="0" cy="0"/>
        </a:xfrm>
      </p:grpSpPr>
      <p:sp>
        <p:nvSpPr>
          <p:cNvPr name="Freeform 2" id="2"/>
          <p:cNvSpPr/>
          <p:nvPr/>
        </p:nvSpPr>
        <p:spPr>
          <a:xfrm flipH="false" flipV="false" rot="0">
            <a:off x="5764182" y="2178802"/>
            <a:ext cx="6759637" cy="6756232"/>
          </a:xfrm>
          <a:custGeom>
            <a:avLst/>
            <a:gdLst/>
            <a:ahLst/>
            <a:cxnLst/>
            <a:rect r="r" b="b" t="t" l="l"/>
            <a:pathLst>
              <a:path h="6756232" w="6759637">
                <a:moveTo>
                  <a:pt x="0" y="0"/>
                </a:moveTo>
                <a:lnTo>
                  <a:pt x="6759636" y="0"/>
                </a:lnTo>
                <a:lnTo>
                  <a:pt x="6759636" y="6756232"/>
                </a:lnTo>
                <a:lnTo>
                  <a:pt x="0" y="6756232"/>
                </a:lnTo>
                <a:lnTo>
                  <a:pt x="0" y="0"/>
                </a:lnTo>
                <a:close/>
              </a:path>
            </a:pathLst>
          </a:custGeom>
          <a:blipFill>
            <a:blip r:embed="rId2">
              <a:extLst>
                <a:ext uri="{96DAC541-7B7A-43D3-8B79-37D633B846F1}">
                  <asvg:svgBlip xmlns:asvg="http://schemas.microsoft.com/office/drawing/2016/SVG/main" r:embed="rId3"/>
                </a:ext>
              </a:extLst>
            </a:blip>
            <a:stretch>
              <a:fillRect l="-17" t="0" r="-316302" b="0"/>
            </a:stretch>
          </a:blipFill>
        </p:spPr>
      </p:sp>
      <p:sp>
        <p:nvSpPr>
          <p:cNvPr name="TextBox 3" id="3"/>
          <p:cNvSpPr txBox="true"/>
          <p:nvPr/>
        </p:nvSpPr>
        <p:spPr>
          <a:xfrm rot="0">
            <a:off x="2503055" y="1076325"/>
            <a:ext cx="13086457" cy="842843"/>
          </a:xfrm>
          <a:prstGeom prst="rect">
            <a:avLst/>
          </a:prstGeom>
        </p:spPr>
        <p:txBody>
          <a:bodyPr anchor="t" rtlCol="false" tIns="0" lIns="0" bIns="0" rIns="0">
            <a:spAutoFit/>
          </a:bodyPr>
          <a:lstStyle/>
          <a:p>
            <a:pPr algn="ctr">
              <a:lnSpc>
                <a:spcPts val="6615"/>
              </a:lnSpc>
            </a:pPr>
            <a:r>
              <a:rPr lang="en-US" sz="5906" spc="1122">
                <a:solidFill>
                  <a:srgbClr val="1D2D60"/>
                </a:solidFill>
                <a:latin typeface="League Spartan"/>
              </a:rPr>
              <a:t>REACT WITH A PLAN</a:t>
            </a:r>
          </a:p>
        </p:txBody>
      </p:sp>
      <p:grpSp>
        <p:nvGrpSpPr>
          <p:cNvPr name="Group 4" id="4"/>
          <p:cNvGrpSpPr/>
          <p:nvPr/>
        </p:nvGrpSpPr>
        <p:grpSpPr>
          <a:xfrm rot="0">
            <a:off x="11671612" y="1595902"/>
            <a:ext cx="2512204" cy="646532"/>
            <a:chOff x="0" y="0"/>
            <a:chExt cx="2220654" cy="571500"/>
          </a:xfrm>
        </p:grpSpPr>
        <p:sp>
          <p:nvSpPr>
            <p:cNvPr name="Freeform 5" id="5"/>
            <p:cNvSpPr/>
            <p:nvPr/>
          </p:nvSpPr>
          <p:spPr>
            <a:xfrm flipH="false" flipV="false" rot="0">
              <a:off x="0" y="255270"/>
              <a:ext cx="2220654" cy="69850"/>
            </a:xfrm>
            <a:custGeom>
              <a:avLst/>
              <a:gdLst/>
              <a:ahLst/>
              <a:cxnLst/>
              <a:rect r="r" b="b" t="t" l="l"/>
              <a:pathLst>
                <a:path h="69850" w="2220654">
                  <a:moveTo>
                    <a:pt x="1929824" y="0"/>
                  </a:moveTo>
                  <a:lnTo>
                    <a:pt x="0" y="0"/>
                  </a:lnTo>
                  <a:lnTo>
                    <a:pt x="0" y="69850"/>
                  </a:lnTo>
                  <a:lnTo>
                    <a:pt x="2220654" y="69850"/>
                  </a:lnTo>
                  <a:lnTo>
                    <a:pt x="2220654" y="0"/>
                  </a:lnTo>
                  <a:close/>
                </a:path>
              </a:pathLst>
            </a:custGeom>
            <a:solidFill>
              <a:srgbClr val="00AAD3"/>
            </a:solidFill>
          </p:spPr>
        </p:sp>
      </p:grpSp>
      <p:sp>
        <p:nvSpPr>
          <p:cNvPr name="Freeform 6" id="6"/>
          <p:cNvSpPr/>
          <p:nvPr/>
        </p:nvSpPr>
        <p:spPr>
          <a:xfrm flipH="false" flipV="false" rot="0">
            <a:off x="7067108" y="2918017"/>
            <a:ext cx="3958352" cy="5277802"/>
          </a:xfrm>
          <a:custGeom>
            <a:avLst/>
            <a:gdLst/>
            <a:ahLst/>
            <a:cxnLst/>
            <a:rect r="r" b="b" t="t" l="l"/>
            <a:pathLst>
              <a:path h="5277802" w="3958352">
                <a:moveTo>
                  <a:pt x="0" y="0"/>
                </a:moveTo>
                <a:lnTo>
                  <a:pt x="3958352" y="0"/>
                </a:lnTo>
                <a:lnTo>
                  <a:pt x="3958352" y="5277802"/>
                </a:lnTo>
                <a:lnTo>
                  <a:pt x="0" y="52778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10740113" y="2271010"/>
            <a:ext cx="4031754" cy="474524"/>
          </a:xfrm>
          <a:prstGeom prst="rect">
            <a:avLst/>
          </a:prstGeom>
        </p:spPr>
        <p:txBody>
          <a:bodyPr anchor="t" rtlCol="false" tIns="0" lIns="0" bIns="0" rIns="0">
            <a:spAutoFit/>
          </a:bodyPr>
          <a:lstStyle/>
          <a:p>
            <a:pPr algn="ctr">
              <a:lnSpc>
                <a:spcPts val="3780"/>
              </a:lnSpc>
            </a:pPr>
            <a:r>
              <a:rPr lang="en-US" sz="3375" spc="641">
                <a:solidFill>
                  <a:srgbClr val="1D2D60"/>
                </a:solidFill>
                <a:latin typeface="League Spartan"/>
              </a:rPr>
              <a:t>VS. 34-37</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F5F5F5"/>
        </a:solidFill>
      </p:bgPr>
    </p:bg>
    <p:spTree>
      <p:nvGrpSpPr>
        <p:cNvPr id="1" name=""/>
        <p:cNvGrpSpPr/>
        <p:nvPr/>
      </p:nvGrpSpPr>
      <p:grpSpPr>
        <a:xfrm>
          <a:off x="0" y="0"/>
          <a:ext cx="0" cy="0"/>
          <a:chOff x="0" y="0"/>
          <a:chExt cx="0" cy="0"/>
        </a:xfrm>
      </p:grpSpPr>
      <p:sp>
        <p:nvSpPr>
          <p:cNvPr name="TextBox 2" id="2"/>
          <p:cNvSpPr txBox="true"/>
          <p:nvPr/>
        </p:nvSpPr>
        <p:spPr>
          <a:xfrm rot="0">
            <a:off x="3076209" y="7362114"/>
            <a:ext cx="3290518" cy="1438989"/>
          </a:xfrm>
          <a:prstGeom prst="rect">
            <a:avLst/>
          </a:prstGeom>
        </p:spPr>
        <p:txBody>
          <a:bodyPr anchor="t" rtlCol="false" tIns="0" lIns="0" bIns="0" rIns="0">
            <a:spAutoFit/>
          </a:bodyPr>
          <a:lstStyle/>
          <a:p>
            <a:pPr algn="ctr">
              <a:lnSpc>
                <a:spcPts val="5760"/>
              </a:lnSpc>
            </a:pPr>
            <a:r>
              <a:rPr lang="en-US" sz="4500" spc="166">
                <a:solidFill>
                  <a:srgbClr val="00AAD3"/>
                </a:solidFill>
                <a:latin typeface="Raleway Bold"/>
              </a:rPr>
              <a:t>R</a:t>
            </a:r>
            <a:r>
              <a:rPr lang="en-US" sz="4500" spc="166">
                <a:solidFill>
                  <a:srgbClr val="00AAD3"/>
                </a:solidFill>
                <a:latin typeface="Raleway Bold"/>
              </a:rPr>
              <a:t>EJECT</a:t>
            </a:r>
          </a:p>
          <a:p>
            <a:pPr algn="ctr">
              <a:lnSpc>
                <a:spcPts val="5759"/>
              </a:lnSpc>
            </a:pPr>
            <a:r>
              <a:rPr lang="en-US" sz="4499" spc="166">
                <a:solidFill>
                  <a:srgbClr val="00AAD3"/>
                </a:solidFill>
                <a:latin typeface="Raleway Bold"/>
              </a:rPr>
              <a:t>APATHY</a:t>
            </a:r>
          </a:p>
        </p:txBody>
      </p:sp>
      <p:sp>
        <p:nvSpPr>
          <p:cNvPr name="Freeform 3" id="3"/>
          <p:cNvSpPr/>
          <p:nvPr/>
        </p:nvSpPr>
        <p:spPr>
          <a:xfrm flipH="false" flipV="false" rot="0">
            <a:off x="3313051" y="3529067"/>
            <a:ext cx="11656585" cy="2798734"/>
          </a:xfrm>
          <a:custGeom>
            <a:avLst/>
            <a:gdLst/>
            <a:ahLst/>
            <a:cxnLst/>
            <a:rect r="r" b="b" t="t" l="l"/>
            <a:pathLst>
              <a:path h="2798734" w="11656585">
                <a:moveTo>
                  <a:pt x="0" y="0"/>
                </a:moveTo>
                <a:lnTo>
                  <a:pt x="11656584" y="0"/>
                </a:lnTo>
                <a:lnTo>
                  <a:pt x="11656584" y="2798735"/>
                </a:lnTo>
                <a:lnTo>
                  <a:pt x="0" y="2798735"/>
                </a:lnTo>
                <a:lnTo>
                  <a:pt x="0" y="0"/>
                </a:lnTo>
                <a:close/>
              </a:path>
            </a:pathLst>
          </a:custGeom>
          <a:blipFill>
            <a:blip r:embed="rId2">
              <a:extLst>
                <a:ext uri="{96DAC541-7B7A-43D3-8B79-37D633B846F1}">
                  <asvg:svgBlip xmlns:asvg="http://schemas.microsoft.com/office/drawing/2016/SVG/main" r:embed="rId3"/>
                </a:ext>
              </a:extLst>
            </a:blip>
            <a:stretch>
              <a:fillRect l="-75" t="0" r="-75" b="0"/>
            </a:stretch>
          </a:blipFill>
        </p:spPr>
      </p:sp>
      <p:sp>
        <p:nvSpPr>
          <p:cNvPr name="TextBox 4" id="4"/>
          <p:cNvSpPr txBox="true"/>
          <p:nvPr/>
        </p:nvSpPr>
        <p:spPr>
          <a:xfrm rot="0">
            <a:off x="6598553" y="7327705"/>
            <a:ext cx="5085581" cy="1488757"/>
          </a:xfrm>
          <a:prstGeom prst="rect">
            <a:avLst/>
          </a:prstGeom>
        </p:spPr>
        <p:txBody>
          <a:bodyPr anchor="t" rtlCol="false" tIns="0" lIns="0" bIns="0" rIns="0">
            <a:spAutoFit/>
          </a:bodyPr>
          <a:lstStyle/>
          <a:p>
            <a:pPr algn="ctr">
              <a:lnSpc>
                <a:spcPts val="5940"/>
              </a:lnSpc>
            </a:pPr>
            <a:r>
              <a:rPr lang="en-US" sz="4500" spc="990">
                <a:solidFill>
                  <a:srgbClr val="00AAD3"/>
                </a:solidFill>
                <a:latin typeface="Raleway Bold"/>
              </a:rPr>
              <a:t>R</a:t>
            </a:r>
            <a:r>
              <a:rPr lang="en-US" sz="4500" spc="990">
                <a:solidFill>
                  <a:srgbClr val="00AAD3"/>
                </a:solidFill>
                <a:latin typeface="Raleway Bold"/>
              </a:rPr>
              <a:t>EMIT</a:t>
            </a:r>
          </a:p>
          <a:p>
            <a:pPr algn="ctr">
              <a:lnSpc>
                <a:spcPts val="5940"/>
              </a:lnSpc>
            </a:pPr>
            <a:r>
              <a:rPr lang="en-US" sz="4500" spc="166">
                <a:solidFill>
                  <a:srgbClr val="00AAD3"/>
                </a:solidFill>
                <a:latin typeface="Raleway Bold"/>
              </a:rPr>
              <a:t>COMPASSION</a:t>
            </a:r>
          </a:p>
        </p:txBody>
      </p:sp>
      <p:sp>
        <p:nvSpPr>
          <p:cNvPr name="TextBox 5" id="5"/>
          <p:cNvSpPr txBox="true"/>
          <p:nvPr/>
        </p:nvSpPr>
        <p:spPr>
          <a:xfrm rot="0">
            <a:off x="12153134" y="6523974"/>
            <a:ext cx="2816501" cy="2277130"/>
          </a:xfrm>
          <a:prstGeom prst="rect">
            <a:avLst/>
          </a:prstGeom>
        </p:spPr>
        <p:txBody>
          <a:bodyPr anchor="t" rtlCol="false" tIns="0" lIns="0" bIns="0" rIns="0">
            <a:spAutoFit/>
          </a:bodyPr>
          <a:lstStyle/>
          <a:p>
            <a:pPr algn="ctr">
              <a:lnSpc>
                <a:spcPts val="6030"/>
              </a:lnSpc>
            </a:pPr>
            <a:r>
              <a:rPr lang="en-US" sz="4500" spc="166">
                <a:solidFill>
                  <a:srgbClr val="00AAD3"/>
                </a:solidFill>
                <a:latin typeface="Raleway Bold"/>
              </a:rPr>
              <a:t>R</a:t>
            </a:r>
            <a:r>
              <a:rPr lang="en-US" sz="4500" spc="166">
                <a:solidFill>
                  <a:srgbClr val="00AAD3"/>
                </a:solidFill>
                <a:latin typeface="Raleway Bold"/>
              </a:rPr>
              <a:t>EACT WITH A PLAN</a:t>
            </a:r>
          </a:p>
        </p:txBody>
      </p:sp>
      <p:sp>
        <p:nvSpPr>
          <p:cNvPr name="TextBox 6" id="6"/>
          <p:cNvSpPr txBox="true"/>
          <p:nvPr/>
        </p:nvSpPr>
        <p:spPr>
          <a:xfrm rot="0">
            <a:off x="2600771" y="867762"/>
            <a:ext cx="13086457" cy="2503765"/>
          </a:xfrm>
          <a:prstGeom prst="rect">
            <a:avLst/>
          </a:prstGeom>
        </p:spPr>
        <p:txBody>
          <a:bodyPr anchor="t" rtlCol="false" tIns="0" lIns="0" bIns="0" rIns="0">
            <a:spAutoFit/>
          </a:bodyPr>
          <a:lstStyle/>
          <a:p>
            <a:pPr algn="ctr">
              <a:lnSpc>
                <a:spcPts val="6615"/>
              </a:lnSpc>
            </a:pPr>
            <a:r>
              <a:rPr lang="en-US" sz="5906" spc="1122">
                <a:solidFill>
                  <a:srgbClr val="1D2D60"/>
                </a:solidFill>
                <a:latin typeface="League Spartan"/>
              </a:rPr>
              <a:t>T</a:t>
            </a:r>
            <a:r>
              <a:rPr lang="en-US" sz="5906" spc="1122">
                <a:solidFill>
                  <a:srgbClr val="1D2D60"/>
                </a:solidFill>
                <a:latin typeface="League Spartan"/>
              </a:rPr>
              <a:t>HREE STEPS TO REACH FATHERLESS FAMILIES AROUND YOU:</a:t>
            </a:r>
          </a:p>
        </p:txBody>
      </p:sp>
      <p:sp>
        <p:nvSpPr>
          <p:cNvPr name="Freeform 7" id="7"/>
          <p:cNvSpPr/>
          <p:nvPr/>
        </p:nvSpPr>
        <p:spPr>
          <a:xfrm flipH="false" flipV="false" rot="0">
            <a:off x="3611508" y="3802585"/>
            <a:ext cx="2219920" cy="2219920"/>
          </a:xfrm>
          <a:custGeom>
            <a:avLst/>
            <a:gdLst/>
            <a:ahLst/>
            <a:cxnLst/>
            <a:rect r="r" b="b" t="t" l="l"/>
            <a:pathLst>
              <a:path h="2219920" w="2219920">
                <a:moveTo>
                  <a:pt x="0" y="0"/>
                </a:moveTo>
                <a:lnTo>
                  <a:pt x="2219920" y="0"/>
                </a:lnTo>
                <a:lnTo>
                  <a:pt x="2219920" y="2219920"/>
                </a:lnTo>
                <a:lnTo>
                  <a:pt x="0" y="22199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7781352" y="3607819"/>
            <a:ext cx="2719983" cy="2719983"/>
          </a:xfrm>
          <a:custGeom>
            <a:avLst/>
            <a:gdLst/>
            <a:ahLst/>
            <a:cxnLst/>
            <a:rect r="r" b="b" t="t" l="l"/>
            <a:pathLst>
              <a:path h="2719983" w="2719983">
                <a:moveTo>
                  <a:pt x="0" y="0"/>
                </a:moveTo>
                <a:lnTo>
                  <a:pt x="2719983" y="0"/>
                </a:lnTo>
                <a:lnTo>
                  <a:pt x="2719983" y="2719983"/>
                </a:lnTo>
                <a:lnTo>
                  <a:pt x="0" y="271998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9" id="9"/>
          <p:cNvGrpSpPr/>
          <p:nvPr/>
        </p:nvGrpSpPr>
        <p:grpSpPr>
          <a:xfrm rot="0">
            <a:off x="2600771" y="8611768"/>
            <a:ext cx="4065970" cy="646532"/>
            <a:chOff x="0" y="0"/>
            <a:chExt cx="3594100" cy="571500"/>
          </a:xfrm>
        </p:grpSpPr>
        <p:sp>
          <p:nvSpPr>
            <p:cNvPr name="Freeform 10" id="10"/>
            <p:cNvSpPr/>
            <p:nvPr/>
          </p:nvSpPr>
          <p:spPr>
            <a:xfrm flipH="false" flipV="false" rot="0">
              <a:off x="0" y="255270"/>
              <a:ext cx="3594100" cy="69850"/>
            </a:xfrm>
            <a:custGeom>
              <a:avLst/>
              <a:gdLst/>
              <a:ahLst/>
              <a:cxnLst/>
              <a:rect r="r" b="b" t="t" l="l"/>
              <a:pathLst>
                <a:path h="69850" w="3594100">
                  <a:moveTo>
                    <a:pt x="3303270" y="0"/>
                  </a:moveTo>
                  <a:lnTo>
                    <a:pt x="0" y="0"/>
                  </a:lnTo>
                  <a:lnTo>
                    <a:pt x="0" y="69850"/>
                  </a:lnTo>
                  <a:lnTo>
                    <a:pt x="3594100" y="69850"/>
                  </a:lnTo>
                  <a:lnTo>
                    <a:pt x="3594100" y="0"/>
                  </a:lnTo>
                  <a:close/>
                </a:path>
              </a:pathLst>
            </a:custGeom>
            <a:solidFill>
              <a:srgbClr val="1D2D60"/>
            </a:solidFill>
          </p:spPr>
        </p:sp>
      </p:grpSp>
      <p:grpSp>
        <p:nvGrpSpPr>
          <p:cNvPr name="Group 11" id="11"/>
          <p:cNvGrpSpPr/>
          <p:nvPr/>
        </p:nvGrpSpPr>
        <p:grpSpPr>
          <a:xfrm rot="0">
            <a:off x="7111015" y="8611768"/>
            <a:ext cx="4065970" cy="646532"/>
            <a:chOff x="0" y="0"/>
            <a:chExt cx="3594100" cy="571500"/>
          </a:xfrm>
        </p:grpSpPr>
        <p:sp>
          <p:nvSpPr>
            <p:cNvPr name="Freeform 12" id="12"/>
            <p:cNvSpPr/>
            <p:nvPr/>
          </p:nvSpPr>
          <p:spPr>
            <a:xfrm flipH="false" flipV="false" rot="0">
              <a:off x="0" y="255270"/>
              <a:ext cx="3594100" cy="69850"/>
            </a:xfrm>
            <a:custGeom>
              <a:avLst/>
              <a:gdLst/>
              <a:ahLst/>
              <a:cxnLst/>
              <a:rect r="r" b="b" t="t" l="l"/>
              <a:pathLst>
                <a:path h="69850" w="3594100">
                  <a:moveTo>
                    <a:pt x="3303270" y="0"/>
                  </a:moveTo>
                  <a:lnTo>
                    <a:pt x="0" y="0"/>
                  </a:lnTo>
                  <a:lnTo>
                    <a:pt x="0" y="69850"/>
                  </a:lnTo>
                  <a:lnTo>
                    <a:pt x="3594100" y="69850"/>
                  </a:lnTo>
                  <a:lnTo>
                    <a:pt x="3594100" y="0"/>
                  </a:lnTo>
                  <a:close/>
                </a:path>
              </a:pathLst>
            </a:custGeom>
            <a:solidFill>
              <a:srgbClr val="1D2D60"/>
            </a:solidFill>
          </p:spPr>
        </p:sp>
      </p:grpSp>
      <p:grpSp>
        <p:nvGrpSpPr>
          <p:cNvPr name="Group 13" id="13"/>
          <p:cNvGrpSpPr/>
          <p:nvPr/>
        </p:nvGrpSpPr>
        <p:grpSpPr>
          <a:xfrm rot="0">
            <a:off x="11592072" y="8611768"/>
            <a:ext cx="4065970" cy="646532"/>
            <a:chOff x="0" y="0"/>
            <a:chExt cx="3594100" cy="571500"/>
          </a:xfrm>
        </p:grpSpPr>
        <p:sp>
          <p:nvSpPr>
            <p:cNvPr name="Freeform 14" id="14"/>
            <p:cNvSpPr/>
            <p:nvPr/>
          </p:nvSpPr>
          <p:spPr>
            <a:xfrm flipH="false" flipV="false" rot="0">
              <a:off x="0" y="255270"/>
              <a:ext cx="3594100" cy="69850"/>
            </a:xfrm>
            <a:custGeom>
              <a:avLst/>
              <a:gdLst/>
              <a:ahLst/>
              <a:cxnLst/>
              <a:rect r="r" b="b" t="t" l="l"/>
              <a:pathLst>
                <a:path h="69850" w="3594100">
                  <a:moveTo>
                    <a:pt x="3303270" y="0"/>
                  </a:moveTo>
                  <a:lnTo>
                    <a:pt x="0" y="0"/>
                  </a:lnTo>
                  <a:lnTo>
                    <a:pt x="0" y="69850"/>
                  </a:lnTo>
                  <a:lnTo>
                    <a:pt x="3594100" y="69850"/>
                  </a:lnTo>
                  <a:lnTo>
                    <a:pt x="3594100" y="0"/>
                  </a:lnTo>
                  <a:close/>
                </a:path>
              </a:pathLst>
            </a:custGeom>
            <a:solidFill>
              <a:srgbClr val="1D2D60"/>
            </a:solidFill>
          </p:spPr>
        </p:sp>
      </p:grpSp>
      <p:sp>
        <p:nvSpPr>
          <p:cNvPr name="Freeform 15" id="15"/>
          <p:cNvSpPr/>
          <p:nvPr/>
        </p:nvSpPr>
        <p:spPr>
          <a:xfrm flipH="false" flipV="false" rot="0">
            <a:off x="12627432" y="3819373"/>
            <a:ext cx="1652349" cy="2203133"/>
          </a:xfrm>
          <a:custGeom>
            <a:avLst/>
            <a:gdLst/>
            <a:ahLst/>
            <a:cxnLst/>
            <a:rect r="r" b="b" t="t" l="l"/>
            <a:pathLst>
              <a:path h="2203133" w="1652349">
                <a:moveTo>
                  <a:pt x="0" y="0"/>
                </a:moveTo>
                <a:lnTo>
                  <a:pt x="1652350" y="0"/>
                </a:lnTo>
                <a:lnTo>
                  <a:pt x="1652350" y="2203132"/>
                </a:lnTo>
                <a:lnTo>
                  <a:pt x="0" y="220313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00AAD3"/>
        </a:solidFill>
      </p:bgPr>
    </p:bg>
    <p:spTree>
      <p:nvGrpSpPr>
        <p:cNvPr id="1" name=""/>
        <p:cNvGrpSpPr/>
        <p:nvPr/>
      </p:nvGrpSpPr>
      <p:grpSpPr>
        <a:xfrm>
          <a:off x="0" y="0"/>
          <a:ext cx="0" cy="0"/>
          <a:chOff x="0" y="0"/>
          <a:chExt cx="0" cy="0"/>
        </a:xfrm>
      </p:grpSpPr>
      <p:sp>
        <p:nvSpPr>
          <p:cNvPr name="Freeform 2" id="2"/>
          <p:cNvSpPr/>
          <p:nvPr/>
        </p:nvSpPr>
        <p:spPr>
          <a:xfrm flipH="false" flipV="false" rot="0">
            <a:off x="2607469" y="334863"/>
            <a:ext cx="13073062" cy="9617273"/>
          </a:xfrm>
          <a:custGeom>
            <a:avLst/>
            <a:gdLst/>
            <a:ahLst/>
            <a:cxnLst/>
            <a:rect r="r" b="b" t="t" l="l"/>
            <a:pathLst>
              <a:path h="9617273" w="13073062">
                <a:moveTo>
                  <a:pt x="0" y="0"/>
                </a:moveTo>
                <a:lnTo>
                  <a:pt x="13073062" y="0"/>
                </a:lnTo>
                <a:lnTo>
                  <a:pt x="13073062" y="9617274"/>
                </a:lnTo>
                <a:lnTo>
                  <a:pt x="0" y="9617274"/>
                </a:lnTo>
                <a:lnTo>
                  <a:pt x="0" y="0"/>
                </a:lnTo>
                <a:close/>
              </a:path>
            </a:pathLst>
          </a:custGeom>
          <a:blipFill>
            <a:blip r:embed="rId2">
              <a:extLst>
                <a:ext uri="{96DAC541-7B7A-43D3-8B79-37D633B846F1}">
                  <asvg:svgBlip xmlns:asvg="http://schemas.microsoft.com/office/drawing/2016/SVG/main" r:embed="rId3"/>
                </a:ext>
              </a:extLst>
            </a:blip>
            <a:stretch>
              <a:fillRect l="0" t="-17966" r="0" b="-17966"/>
            </a:stretch>
          </a:blipFill>
        </p:spPr>
      </p:sp>
      <p:sp>
        <p:nvSpPr>
          <p:cNvPr name="TextBox 3" id="3"/>
          <p:cNvSpPr txBox="true"/>
          <p:nvPr/>
        </p:nvSpPr>
        <p:spPr>
          <a:xfrm rot="0">
            <a:off x="2982516" y="4935781"/>
            <a:ext cx="12322969" cy="1370521"/>
          </a:xfrm>
          <a:prstGeom prst="rect">
            <a:avLst/>
          </a:prstGeom>
        </p:spPr>
        <p:txBody>
          <a:bodyPr anchor="t" rtlCol="false" tIns="0" lIns="0" bIns="0" rIns="0">
            <a:spAutoFit/>
          </a:bodyPr>
          <a:lstStyle/>
          <a:p>
            <a:pPr algn="ctr">
              <a:lnSpc>
                <a:spcPts val="10837"/>
              </a:lnSpc>
            </a:pPr>
            <a:r>
              <a:rPr lang="en-US" sz="9184" spc="275">
                <a:solidFill>
                  <a:srgbClr val="00AAD3"/>
                </a:solidFill>
                <a:latin typeface="League Spartan"/>
              </a:rPr>
              <a:t>YOUR CHALLENGE: </a:t>
            </a:r>
          </a:p>
        </p:txBody>
      </p:sp>
      <p:sp>
        <p:nvSpPr>
          <p:cNvPr name="TextBox 4" id="4"/>
          <p:cNvSpPr txBox="true"/>
          <p:nvPr/>
        </p:nvSpPr>
        <p:spPr>
          <a:xfrm rot="0">
            <a:off x="2982516" y="6325352"/>
            <a:ext cx="12322969" cy="1370521"/>
          </a:xfrm>
          <a:prstGeom prst="rect">
            <a:avLst/>
          </a:prstGeom>
        </p:spPr>
        <p:txBody>
          <a:bodyPr anchor="t" rtlCol="false" tIns="0" lIns="0" bIns="0" rIns="0">
            <a:spAutoFit/>
          </a:bodyPr>
          <a:lstStyle/>
          <a:p>
            <a:pPr algn="ctr">
              <a:lnSpc>
                <a:spcPts val="10837"/>
              </a:lnSpc>
            </a:pPr>
            <a:r>
              <a:rPr lang="en-US" sz="9184" spc="275">
                <a:solidFill>
                  <a:srgbClr val="FEFEFE"/>
                </a:solidFill>
                <a:latin typeface="League Spartan"/>
              </a:rPr>
              <a:t>MAKE A PLAN!</a:t>
            </a:r>
          </a:p>
        </p:txBody>
      </p:sp>
      <p:sp>
        <p:nvSpPr>
          <p:cNvPr name="TextBox 5" id="5"/>
          <p:cNvSpPr txBox="true"/>
          <p:nvPr/>
        </p:nvSpPr>
        <p:spPr>
          <a:xfrm rot="0">
            <a:off x="2735475" y="531727"/>
            <a:ext cx="12817050" cy="3791665"/>
          </a:xfrm>
          <a:prstGeom prst="rect">
            <a:avLst/>
          </a:prstGeom>
        </p:spPr>
        <p:txBody>
          <a:bodyPr anchor="t" rtlCol="false" tIns="0" lIns="0" bIns="0" rIns="0">
            <a:spAutoFit/>
          </a:bodyPr>
          <a:lstStyle/>
          <a:p>
            <a:pPr algn="ctr">
              <a:lnSpc>
                <a:spcPts val="9922"/>
              </a:lnSpc>
            </a:pPr>
            <a:r>
              <a:rPr lang="en-US" sz="7874" spc="78">
                <a:solidFill>
                  <a:srgbClr val="FFFFFF"/>
                </a:solidFill>
                <a:latin typeface="Montserrat Light Bold"/>
              </a:rPr>
              <a:t>JESUS SAID:</a:t>
            </a:r>
          </a:p>
          <a:p>
            <a:pPr algn="ctr">
              <a:lnSpc>
                <a:spcPts val="9036"/>
              </a:lnSpc>
            </a:pPr>
            <a:r>
              <a:rPr lang="en-US" sz="7171" spc="71">
                <a:solidFill>
                  <a:srgbClr val="FFFFFF"/>
                </a:solidFill>
                <a:latin typeface="Montserrat Light Bold Italics"/>
              </a:rPr>
              <a:t>“GO, AND DO </a:t>
            </a:r>
          </a:p>
          <a:p>
            <a:pPr algn="ctr">
              <a:lnSpc>
                <a:spcPts val="9922"/>
              </a:lnSpc>
            </a:pPr>
            <a:r>
              <a:rPr lang="en-US" sz="7874" spc="78">
                <a:solidFill>
                  <a:srgbClr val="FFFFFF"/>
                </a:solidFill>
                <a:latin typeface="Montserrat Light Bold Italics"/>
              </a:rPr>
              <a:t>THOU LIKEWISE!”</a:t>
            </a:r>
          </a:p>
        </p:txBody>
      </p:sp>
      <p:sp>
        <p:nvSpPr>
          <p:cNvPr name="TextBox 6" id="6"/>
          <p:cNvSpPr txBox="true"/>
          <p:nvPr/>
        </p:nvSpPr>
        <p:spPr>
          <a:xfrm rot="0">
            <a:off x="2982516" y="7714922"/>
            <a:ext cx="12322969" cy="1370521"/>
          </a:xfrm>
          <a:prstGeom prst="rect">
            <a:avLst/>
          </a:prstGeom>
        </p:spPr>
        <p:txBody>
          <a:bodyPr anchor="t" rtlCol="false" tIns="0" lIns="0" bIns="0" rIns="0">
            <a:spAutoFit/>
          </a:bodyPr>
          <a:lstStyle/>
          <a:p>
            <a:pPr algn="ctr">
              <a:lnSpc>
                <a:spcPts val="10837"/>
              </a:lnSpc>
            </a:pPr>
            <a:r>
              <a:rPr lang="en-US" sz="9184" spc="275">
                <a:solidFill>
                  <a:srgbClr val="FEFEFE"/>
                </a:solidFill>
                <a:latin typeface="League Spartan"/>
              </a:rPr>
              <a:t>DO SOMETHING!</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1D2D60"/>
        </a:solidFill>
      </p:bgPr>
    </p:bg>
    <p:spTree>
      <p:nvGrpSpPr>
        <p:cNvPr id="1" name=""/>
        <p:cNvGrpSpPr/>
        <p:nvPr/>
      </p:nvGrpSpPr>
      <p:grpSpPr>
        <a:xfrm>
          <a:off x="0" y="0"/>
          <a:ext cx="0" cy="0"/>
          <a:chOff x="0" y="0"/>
          <a:chExt cx="0" cy="0"/>
        </a:xfrm>
      </p:grpSpPr>
      <p:sp>
        <p:nvSpPr>
          <p:cNvPr name="Freeform 2" id="2"/>
          <p:cNvSpPr/>
          <p:nvPr/>
        </p:nvSpPr>
        <p:spPr>
          <a:xfrm flipH="false" flipV="false" rot="0">
            <a:off x="2604523" y="332696"/>
            <a:ext cx="13078954" cy="9621608"/>
          </a:xfrm>
          <a:custGeom>
            <a:avLst/>
            <a:gdLst/>
            <a:ahLst/>
            <a:cxnLst/>
            <a:rect r="r" b="b" t="t" l="l"/>
            <a:pathLst>
              <a:path h="9621608" w="13078954">
                <a:moveTo>
                  <a:pt x="0" y="0"/>
                </a:moveTo>
                <a:lnTo>
                  <a:pt x="13078954" y="0"/>
                </a:lnTo>
                <a:lnTo>
                  <a:pt x="13078954" y="9621608"/>
                </a:lnTo>
                <a:lnTo>
                  <a:pt x="0" y="9621608"/>
                </a:lnTo>
                <a:lnTo>
                  <a:pt x="0" y="0"/>
                </a:lnTo>
                <a:close/>
              </a:path>
            </a:pathLst>
          </a:custGeom>
          <a:blipFill>
            <a:blip r:embed="rId2">
              <a:extLst>
                <a:ext uri="{96DAC541-7B7A-43D3-8B79-37D633B846F1}">
                  <asvg:svgBlip xmlns:asvg="http://schemas.microsoft.com/office/drawing/2016/SVG/main" r:embed="rId3"/>
                </a:ext>
              </a:extLst>
            </a:blip>
            <a:stretch>
              <a:fillRect l="0" t="-17966" r="0" b="-17966"/>
            </a:stretch>
          </a:blipFill>
        </p:spPr>
      </p:sp>
      <p:sp>
        <p:nvSpPr>
          <p:cNvPr name="Freeform 3" id="3"/>
          <p:cNvSpPr/>
          <p:nvPr/>
        </p:nvSpPr>
        <p:spPr>
          <a:xfrm flipH="false" flipV="false" rot="0">
            <a:off x="6453610" y="8223483"/>
            <a:ext cx="1257884" cy="1261037"/>
          </a:xfrm>
          <a:custGeom>
            <a:avLst/>
            <a:gdLst/>
            <a:ahLst/>
            <a:cxnLst/>
            <a:rect r="r" b="b" t="t" l="l"/>
            <a:pathLst>
              <a:path h="1261037" w="1257884">
                <a:moveTo>
                  <a:pt x="0" y="0"/>
                </a:moveTo>
                <a:lnTo>
                  <a:pt x="1257884" y="0"/>
                </a:lnTo>
                <a:lnTo>
                  <a:pt x="1257884" y="1261037"/>
                </a:lnTo>
                <a:lnTo>
                  <a:pt x="0" y="1261037"/>
                </a:lnTo>
                <a:lnTo>
                  <a:pt x="0" y="0"/>
                </a:lnTo>
                <a:close/>
              </a:path>
            </a:pathLst>
          </a:custGeom>
          <a:blipFill>
            <a:blip r:embed="rId4"/>
            <a:stretch>
              <a:fillRect l="0" t="0" r="0" b="0"/>
            </a:stretch>
          </a:blipFill>
        </p:spPr>
      </p:sp>
      <p:sp>
        <p:nvSpPr>
          <p:cNvPr name="Freeform 4" id="4"/>
          <p:cNvSpPr/>
          <p:nvPr/>
        </p:nvSpPr>
        <p:spPr>
          <a:xfrm flipH="false" flipV="false" rot="0">
            <a:off x="7833978" y="8238431"/>
            <a:ext cx="1260249" cy="1260249"/>
          </a:xfrm>
          <a:custGeom>
            <a:avLst/>
            <a:gdLst/>
            <a:ahLst/>
            <a:cxnLst/>
            <a:rect r="r" b="b" t="t" l="l"/>
            <a:pathLst>
              <a:path h="1260249" w="1260249">
                <a:moveTo>
                  <a:pt x="0" y="0"/>
                </a:moveTo>
                <a:lnTo>
                  <a:pt x="1260249" y="0"/>
                </a:lnTo>
                <a:lnTo>
                  <a:pt x="1260249" y="1260249"/>
                </a:lnTo>
                <a:lnTo>
                  <a:pt x="0" y="126024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9214100" y="8227146"/>
            <a:ext cx="1231759" cy="1271534"/>
          </a:xfrm>
          <a:custGeom>
            <a:avLst/>
            <a:gdLst/>
            <a:ahLst/>
            <a:cxnLst/>
            <a:rect r="r" b="b" t="t" l="l"/>
            <a:pathLst>
              <a:path h="1271534" w="1231759">
                <a:moveTo>
                  <a:pt x="0" y="0"/>
                </a:moveTo>
                <a:lnTo>
                  <a:pt x="1231760" y="0"/>
                </a:lnTo>
                <a:lnTo>
                  <a:pt x="1231760" y="1271534"/>
                </a:lnTo>
                <a:lnTo>
                  <a:pt x="0" y="1271534"/>
                </a:lnTo>
                <a:lnTo>
                  <a:pt x="0" y="0"/>
                </a:lnTo>
                <a:close/>
              </a:path>
            </a:pathLst>
          </a:custGeom>
          <a:blipFill>
            <a:blip r:embed="rId7"/>
            <a:stretch>
              <a:fillRect l="0" t="0" r="0" b="0"/>
            </a:stretch>
          </a:blipFill>
        </p:spPr>
      </p:sp>
      <p:sp>
        <p:nvSpPr>
          <p:cNvPr name="Freeform 6" id="6"/>
          <p:cNvSpPr/>
          <p:nvPr/>
        </p:nvSpPr>
        <p:spPr>
          <a:xfrm flipH="false" flipV="false" rot="0">
            <a:off x="10565733" y="8227146"/>
            <a:ext cx="1268657" cy="1268657"/>
          </a:xfrm>
          <a:custGeom>
            <a:avLst/>
            <a:gdLst/>
            <a:ahLst/>
            <a:cxnLst/>
            <a:rect r="r" b="b" t="t" l="l"/>
            <a:pathLst>
              <a:path h="1268657" w="1268657">
                <a:moveTo>
                  <a:pt x="0" y="0"/>
                </a:moveTo>
                <a:lnTo>
                  <a:pt x="1268657" y="0"/>
                </a:lnTo>
                <a:lnTo>
                  <a:pt x="1268657" y="1268658"/>
                </a:lnTo>
                <a:lnTo>
                  <a:pt x="0" y="1268658"/>
                </a:lnTo>
                <a:lnTo>
                  <a:pt x="0" y="0"/>
                </a:lnTo>
                <a:close/>
              </a:path>
            </a:pathLst>
          </a:custGeom>
          <a:blipFill>
            <a:blip r:embed="rId8"/>
            <a:stretch>
              <a:fillRect l="0" t="0" r="0" b="0"/>
            </a:stretch>
          </a:blipFill>
        </p:spPr>
      </p:sp>
      <p:sp>
        <p:nvSpPr>
          <p:cNvPr name="Freeform 7" id="7"/>
          <p:cNvSpPr/>
          <p:nvPr/>
        </p:nvSpPr>
        <p:spPr>
          <a:xfrm flipH="false" flipV="false" rot="0">
            <a:off x="3347476" y="2625922"/>
            <a:ext cx="3056653" cy="1719367"/>
          </a:xfrm>
          <a:custGeom>
            <a:avLst/>
            <a:gdLst/>
            <a:ahLst/>
            <a:cxnLst/>
            <a:rect r="r" b="b" t="t" l="l"/>
            <a:pathLst>
              <a:path h="1719367" w="3056653">
                <a:moveTo>
                  <a:pt x="0" y="0"/>
                </a:moveTo>
                <a:lnTo>
                  <a:pt x="3056653" y="0"/>
                </a:lnTo>
                <a:lnTo>
                  <a:pt x="3056653" y="1719367"/>
                </a:lnTo>
                <a:lnTo>
                  <a:pt x="0" y="1719367"/>
                </a:lnTo>
                <a:lnTo>
                  <a:pt x="0" y="0"/>
                </a:lnTo>
                <a:close/>
              </a:path>
            </a:pathLst>
          </a:custGeom>
          <a:blipFill>
            <a:blip r:embed="rId9"/>
            <a:stretch>
              <a:fillRect l="0" t="0" r="0" b="0"/>
            </a:stretch>
          </a:blipFill>
        </p:spPr>
      </p:sp>
      <p:sp>
        <p:nvSpPr>
          <p:cNvPr name="Freeform 8" id="8"/>
          <p:cNvSpPr/>
          <p:nvPr/>
        </p:nvSpPr>
        <p:spPr>
          <a:xfrm flipH="false" flipV="false" rot="0">
            <a:off x="3347476" y="4415190"/>
            <a:ext cx="3056653" cy="1719367"/>
          </a:xfrm>
          <a:custGeom>
            <a:avLst/>
            <a:gdLst/>
            <a:ahLst/>
            <a:cxnLst/>
            <a:rect r="r" b="b" t="t" l="l"/>
            <a:pathLst>
              <a:path h="1719367" w="3056653">
                <a:moveTo>
                  <a:pt x="0" y="0"/>
                </a:moveTo>
                <a:lnTo>
                  <a:pt x="3056653" y="0"/>
                </a:lnTo>
                <a:lnTo>
                  <a:pt x="3056653" y="1719368"/>
                </a:lnTo>
                <a:lnTo>
                  <a:pt x="0" y="1719368"/>
                </a:lnTo>
                <a:lnTo>
                  <a:pt x="0" y="0"/>
                </a:lnTo>
                <a:close/>
              </a:path>
            </a:pathLst>
          </a:custGeom>
          <a:blipFill>
            <a:blip r:embed="rId10"/>
            <a:stretch>
              <a:fillRect l="0" t="0" r="0" b="0"/>
            </a:stretch>
          </a:blipFill>
        </p:spPr>
      </p:sp>
      <p:sp>
        <p:nvSpPr>
          <p:cNvPr name="Freeform 9" id="9"/>
          <p:cNvSpPr/>
          <p:nvPr/>
        </p:nvSpPr>
        <p:spPr>
          <a:xfrm flipH="false" flipV="false" rot="0">
            <a:off x="3347476" y="6201154"/>
            <a:ext cx="3056653" cy="1719367"/>
          </a:xfrm>
          <a:custGeom>
            <a:avLst/>
            <a:gdLst/>
            <a:ahLst/>
            <a:cxnLst/>
            <a:rect r="r" b="b" t="t" l="l"/>
            <a:pathLst>
              <a:path h="1719367" w="3056653">
                <a:moveTo>
                  <a:pt x="0" y="0"/>
                </a:moveTo>
                <a:lnTo>
                  <a:pt x="3056653" y="0"/>
                </a:lnTo>
                <a:lnTo>
                  <a:pt x="3056653" y="1719367"/>
                </a:lnTo>
                <a:lnTo>
                  <a:pt x="0" y="1719367"/>
                </a:lnTo>
                <a:lnTo>
                  <a:pt x="0" y="0"/>
                </a:lnTo>
                <a:close/>
              </a:path>
            </a:pathLst>
          </a:custGeom>
          <a:blipFill>
            <a:blip r:embed="rId11"/>
            <a:stretch>
              <a:fillRect l="0" t="0" r="0" b="0"/>
            </a:stretch>
          </a:blipFill>
        </p:spPr>
      </p:sp>
      <p:sp>
        <p:nvSpPr>
          <p:cNvPr name="TextBox 10" id="10"/>
          <p:cNvSpPr txBox="true"/>
          <p:nvPr/>
        </p:nvSpPr>
        <p:spPr>
          <a:xfrm rot="0">
            <a:off x="2993940" y="906569"/>
            <a:ext cx="12300120" cy="1006465"/>
          </a:xfrm>
          <a:prstGeom prst="rect">
            <a:avLst/>
          </a:prstGeom>
        </p:spPr>
        <p:txBody>
          <a:bodyPr anchor="t" rtlCol="false" tIns="0" lIns="0" bIns="0" rIns="0">
            <a:spAutoFit/>
          </a:bodyPr>
          <a:lstStyle/>
          <a:p>
            <a:pPr algn="ctr">
              <a:lnSpc>
                <a:spcPts val="7920"/>
              </a:lnSpc>
            </a:pPr>
            <a:r>
              <a:rPr lang="en-US" sz="6712" spc="201">
                <a:solidFill>
                  <a:srgbClr val="1D2D60"/>
                </a:solidFill>
                <a:latin typeface="League Spartan"/>
              </a:rPr>
              <a:t>SPREADING AWARENESS</a:t>
            </a:r>
          </a:p>
        </p:txBody>
      </p:sp>
      <p:sp>
        <p:nvSpPr>
          <p:cNvPr name="TextBox 11" id="11"/>
          <p:cNvSpPr txBox="true"/>
          <p:nvPr/>
        </p:nvSpPr>
        <p:spPr>
          <a:xfrm rot="0">
            <a:off x="2989506" y="1771009"/>
            <a:ext cx="12308988" cy="545265"/>
          </a:xfrm>
          <a:prstGeom prst="rect">
            <a:avLst/>
          </a:prstGeom>
        </p:spPr>
        <p:txBody>
          <a:bodyPr anchor="t" rtlCol="false" tIns="0" lIns="0" bIns="0" rIns="0">
            <a:spAutoFit/>
          </a:bodyPr>
          <a:lstStyle/>
          <a:p>
            <a:pPr algn="ctr">
              <a:lnSpc>
                <a:spcPts val="4399"/>
              </a:lnSpc>
            </a:pPr>
            <a:r>
              <a:rPr lang="en-US" sz="3635" spc="36">
                <a:solidFill>
                  <a:srgbClr val="FFFFFF"/>
                </a:solidFill>
                <a:latin typeface="Montserrat Light Bold"/>
              </a:rPr>
              <a:t>LET’S TALK ABOUT FATHERLESSNESS SHOW</a:t>
            </a:r>
          </a:p>
        </p:txBody>
      </p:sp>
      <p:sp>
        <p:nvSpPr>
          <p:cNvPr name="Freeform 12" id="12"/>
          <p:cNvSpPr/>
          <p:nvPr/>
        </p:nvSpPr>
        <p:spPr>
          <a:xfrm flipH="false" flipV="false" rot="0">
            <a:off x="7615674" y="2622616"/>
            <a:ext cx="3056653" cy="1719367"/>
          </a:xfrm>
          <a:custGeom>
            <a:avLst/>
            <a:gdLst/>
            <a:ahLst/>
            <a:cxnLst/>
            <a:rect r="r" b="b" t="t" l="l"/>
            <a:pathLst>
              <a:path h="1719367" w="3056653">
                <a:moveTo>
                  <a:pt x="0" y="0"/>
                </a:moveTo>
                <a:lnTo>
                  <a:pt x="3056652" y="0"/>
                </a:lnTo>
                <a:lnTo>
                  <a:pt x="3056652" y="1719367"/>
                </a:lnTo>
                <a:lnTo>
                  <a:pt x="0" y="1719367"/>
                </a:lnTo>
                <a:lnTo>
                  <a:pt x="0" y="0"/>
                </a:lnTo>
                <a:close/>
              </a:path>
            </a:pathLst>
          </a:custGeom>
          <a:blipFill>
            <a:blip r:embed="rId12"/>
            <a:stretch>
              <a:fillRect l="0" t="0" r="0" b="0"/>
            </a:stretch>
          </a:blipFill>
        </p:spPr>
      </p:sp>
      <p:sp>
        <p:nvSpPr>
          <p:cNvPr name="Freeform 13" id="13"/>
          <p:cNvSpPr/>
          <p:nvPr/>
        </p:nvSpPr>
        <p:spPr>
          <a:xfrm flipH="false" flipV="false" rot="0">
            <a:off x="7615674" y="4411885"/>
            <a:ext cx="3056653" cy="1719367"/>
          </a:xfrm>
          <a:custGeom>
            <a:avLst/>
            <a:gdLst/>
            <a:ahLst/>
            <a:cxnLst/>
            <a:rect r="r" b="b" t="t" l="l"/>
            <a:pathLst>
              <a:path h="1719367" w="3056653">
                <a:moveTo>
                  <a:pt x="0" y="0"/>
                </a:moveTo>
                <a:lnTo>
                  <a:pt x="3056652" y="0"/>
                </a:lnTo>
                <a:lnTo>
                  <a:pt x="3056652" y="1719367"/>
                </a:lnTo>
                <a:lnTo>
                  <a:pt x="0" y="1719367"/>
                </a:lnTo>
                <a:lnTo>
                  <a:pt x="0" y="0"/>
                </a:lnTo>
                <a:close/>
              </a:path>
            </a:pathLst>
          </a:custGeom>
          <a:blipFill>
            <a:blip r:embed="rId13"/>
            <a:stretch>
              <a:fillRect l="0" t="0" r="0" b="0"/>
            </a:stretch>
          </a:blipFill>
        </p:spPr>
      </p:sp>
      <p:sp>
        <p:nvSpPr>
          <p:cNvPr name="Freeform 14" id="14"/>
          <p:cNvSpPr/>
          <p:nvPr/>
        </p:nvSpPr>
        <p:spPr>
          <a:xfrm flipH="false" flipV="false" rot="0">
            <a:off x="7615674" y="6197848"/>
            <a:ext cx="3056653" cy="1719367"/>
          </a:xfrm>
          <a:custGeom>
            <a:avLst/>
            <a:gdLst/>
            <a:ahLst/>
            <a:cxnLst/>
            <a:rect r="r" b="b" t="t" l="l"/>
            <a:pathLst>
              <a:path h="1719367" w="3056653">
                <a:moveTo>
                  <a:pt x="0" y="0"/>
                </a:moveTo>
                <a:lnTo>
                  <a:pt x="3056652" y="0"/>
                </a:lnTo>
                <a:lnTo>
                  <a:pt x="3056652" y="1719367"/>
                </a:lnTo>
                <a:lnTo>
                  <a:pt x="0" y="1719367"/>
                </a:lnTo>
                <a:lnTo>
                  <a:pt x="0" y="0"/>
                </a:lnTo>
                <a:close/>
              </a:path>
            </a:pathLst>
          </a:custGeom>
          <a:blipFill>
            <a:blip r:embed="rId14"/>
            <a:stretch>
              <a:fillRect l="0" t="0" r="0" b="0"/>
            </a:stretch>
          </a:blipFill>
        </p:spPr>
      </p:sp>
      <p:sp>
        <p:nvSpPr>
          <p:cNvPr name="Freeform 15" id="15"/>
          <p:cNvSpPr/>
          <p:nvPr/>
        </p:nvSpPr>
        <p:spPr>
          <a:xfrm flipH="false" flipV="false" rot="0">
            <a:off x="11883871" y="2624269"/>
            <a:ext cx="3056653" cy="1719367"/>
          </a:xfrm>
          <a:custGeom>
            <a:avLst/>
            <a:gdLst/>
            <a:ahLst/>
            <a:cxnLst/>
            <a:rect r="r" b="b" t="t" l="l"/>
            <a:pathLst>
              <a:path h="1719367" w="3056653">
                <a:moveTo>
                  <a:pt x="0" y="0"/>
                </a:moveTo>
                <a:lnTo>
                  <a:pt x="3056653" y="0"/>
                </a:lnTo>
                <a:lnTo>
                  <a:pt x="3056653" y="1719367"/>
                </a:lnTo>
                <a:lnTo>
                  <a:pt x="0" y="1719367"/>
                </a:lnTo>
                <a:lnTo>
                  <a:pt x="0" y="0"/>
                </a:lnTo>
                <a:close/>
              </a:path>
            </a:pathLst>
          </a:custGeom>
          <a:blipFill>
            <a:blip r:embed="rId15"/>
            <a:stretch>
              <a:fillRect l="0" t="0" r="0" b="0"/>
            </a:stretch>
          </a:blipFill>
        </p:spPr>
      </p:sp>
      <p:sp>
        <p:nvSpPr>
          <p:cNvPr name="Freeform 16" id="16"/>
          <p:cNvSpPr/>
          <p:nvPr/>
        </p:nvSpPr>
        <p:spPr>
          <a:xfrm flipH="false" flipV="false" rot="0">
            <a:off x="11883871" y="4413538"/>
            <a:ext cx="3056653" cy="1719367"/>
          </a:xfrm>
          <a:custGeom>
            <a:avLst/>
            <a:gdLst/>
            <a:ahLst/>
            <a:cxnLst/>
            <a:rect r="r" b="b" t="t" l="l"/>
            <a:pathLst>
              <a:path h="1719367" w="3056653">
                <a:moveTo>
                  <a:pt x="0" y="0"/>
                </a:moveTo>
                <a:lnTo>
                  <a:pt x="3056653" y="0"/>
                </a:lnTo>
                <a:lnTo>
                  <a:pt x="3056653" y="1719367"/>
                </a:lnTo>
                <a:lnTo>
                  <a:pt x="0" y="1719367"/>
                </a:lnTo>
                <a:lnTo>
                  <a:pt x="0" y="0"/>
                </a:lnTo>
                <a:close/>
              </a:path>
            </a:pathLst>
          </a:custGeom>
          <a:blipFill>
            <a:blip r:embed="rId16"/>
            <a:stretch>
              <a:fillRect l="0" t="0" r="0" b="0"/>
            </a:stretch>
          </a:blipFill>
        </p:spPr>
      </p:sp>
      <p:sp>
        <p:nvSpPr>
          <p:cNvPr name="Freeform 17" id="17"/>
          <p:cNvSpPr/>
          <p:nvPr/>
        </p:nvSpPr>
        <p:spPr>
          <a:xfrm flipH="false" flipV="false" rot="0">
            <a:off x="11883871" y="6199501"/>
            <a:ext cx="3056653" cy="1719367"/>
          </a:xfrm>
          <a:custGeom>
            <a:avLst/>
            <a:gdLst/>
            <a:ahLst/>
            <a:cxnLst/>
            <a:rect r="r" b="b" t="t" l="l"/>
            <a:pathLst>
              <a:path h="1719367" w="3056653">
                <a:moveTo>
                  <a:pt x="0" y="0"/>
                </a:moveTo>
                <a:lnTo>
                  <a:pt x="3056653" y="0"/>
                </a:lnTo>
                <a:lnTo>
                  <a:pt x="3056653" y="1719367"/>
                </a:lnTo>
                <a:lnTo>
                  <a:pt x="0" y="1719367"/>
                </a:lnTo>
                <a:lnTo>
                  <a:pt x="0" y="0"/>
                </a:lnTo>
                <a:close/>
              </a:path>
            </a:pathLst>
          </a:custGeom>
          <a:blipFill>
            <a:blip r:embed="rId17"/>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1D2D60"/>
        </a:solidFill>
      </p:bgPr>
    </p:bg>
    <p:spTree>
      <p:nvGrpSpPr>
        <p:cNvPr id="1" name=""/>
        <p:cNvGrpSpPr/>
        <p:nvPr/>
      </p:nvGrpSpPr>
      <p:grpSpPr>
        <a:xfrm>
          <a:off x="0" y="0"/>
          <a:ext cx="0" cy="0"/>
          <a:chOff x="0" y="0"/>
          <a:chExt cx="0" cy="0"/>
        </a:xfrm>
      </p:grpSpPr>
      <p:sp>
        <p:nvSpPr>
          <p:cNvPr name="Freeform 2" id="2"/>
          <p:cNvSpPr/>
          <p:nvPr/>
        </p:nvSpPr>
        <p:spPr>
          <a:xfrm flipH="false" flipV="false" rot="0">
            <a:off x="2607469" y="334863"/>
            <a:ext cx="13073062" cy="9617273"/>
          </a:xfrm>
          <a:custGeom>
            <a:avLst/>
            <a:gdLst/>
            <a:ahLst/>
            <a:cxnLst/>
            <a:rect r="r" b="b" t="t" l="l"/>
            <a:pathLst>
              <a:path h="9617273" w="13073062">
                <a:moveTo>
                  <a:pt x="0" y="0"/>
                </a:moveTo>
                <a:lnTo>
                  <a:pt x="13073062" y="0"/>
                </a:lnTo>
                <a:lnTo>
                  <a:pt x="13073062" y="9617274"/>
                </a:lnTo>
                <a:lnTo>
                  <a:pt x="0" y="9617274"/>
                </a:lnTo>
                <a:lnTo>
                  <a:pt x="0" y="0"/>
                </a:lnTo>
                <a:close/>
              </a:path>
            </a:pathLst>
          </a:custGeom>
          <a:blipFill>
            <a:blip r:embed="rId2">
              <a:extLst>
                <a:ext uri="{96DAC541-7B7A-43D3-8B79-37D633B846F1}">
                  <asvg:svgBlip xmlns:asvg="http://schemas.microsoft.com/office/drawing/2016/SVG/main" r:embed="rId3"/>
                </a:ext>
              </a:extLst>
            </a:blip>
            <a:stretch>
              <a:fillRect l="0" t="-17966" r="0" b="-17966"/>
            </a:stretch>
          </a:blipFill>
        </p:spPr>
      </p:sp>
      <p:sp>
        <p:nvSpPr>
          <p:cNvPr name="TextBox 3" id="3"/>
          <p:cNvSpPr txBox="true"/>
          <p:nvPr/>
        </p:nvSpPr>
        <p:spPr>
          <a:xfrm rot="0">
            <a:off x="2959165" y="1153301"/>
            <a:ext cx="12369671" cy="1012210"/>
          </a:xfrm>
          <a:prstGeom prst="rect">
            <a:avLst/>
          </a:prstGeom>
        </p:spPr>
        <p:txBody>
          <a:bodyPr anchor="t" rtlCol="false" tIns="0" lIns="0" bIns="0" rIns="0">
            <a:spAutoFit/>
          </a:bodyPr>
          <a:lstStyle/>
          <a:p>
            <a:pPr algn="ctr">
              <a:lnSpc>
                <a:spcPts val="7964"/>
              </a:lnSpc>
            </a:pPr>
            <a:r>
              <a:rPr lang="en-US" sz="6750" spc="202">
                <a:solidFill>
                  <a:srgbClr val="1D2D60"/>
                </a:solidFill>
                <a:latin typeface="League Spartan"/>
              </a:rPr>
              <a:t>UNIQUE RESOURCES</a:t>
            </a:r>
          </a:p>
        </p:txBody>
      </p:sp>
      <p:sp>
        <p:nvSpPr>
          <p:cNvPr name="Freeform 4" id="4"/>
          <p:cNvSpPr/>
          <p:nvPr/>
        </p:nvSpPr>
        <p:spPr>
          <a:xfrm flipH="false" flipV="false" rot="0">
            <a:off x="11225409" y="2165511"/>
            <a:ext cx="4228442" cy="3857577"/>
          </a:xfrm>
          <a:custGeom>
            <a:avLst/>
            <a:gdLst/>
            <a:ahLst/>
            <a:cxnLst/>
            <a:rect r="r" b="b" t="t" l="l"/>
            <a:pathLst>
              <a:path h="3857577" w="4228442">
                <a:moveTo>
                  <a:pt x="0" y="0"/>
                </a:moveTo>
                <a:lnTo>
                  <a:pt x="4228442" y="0"/>
                </a:lnTo>
                <a:lnTo>
                  <a:pt x="4228442" y="3857576"/>
                </a:lnTo>
                <a:lnTo>
                  <a:pt x="0" y="3857576"/>
                </a:lnTo>
                <a:lnTo>
                  <a:pt x="0" y="0"/>
                </a:lnTo>
                <a:close/>
              </a:path>
            </a:pathLst>
          </a:custGeom>
          <a:blipFill>
            <a:blip r:embed="rId4"/>
            <a:stretch>
              <a:fillRect l="0" t="-45944" r="-2759" b="-22173"/>
            </a:stretch>
          </a:blipFill>
        </p:spPr>
      </p:sp>
      <p:sp>
        <p:nvSpPr>
          <p:cNvPr name="Freeform 5" id="5"/>
          <p:cNvSpPr/>
          <p:nvPr/>
        </p:nvSpPr>
        <p:spPr>
          <a:xfrm flipH="false" flipV="false" rot="0">
            <a:off x="2959165" y="2516947"/>
            <a:ext cx="2321871" cy="3334824"/>
          </a:xfrm>
          <a:custGeom>
            <a:avLst/>
            <a:gdLst/>
            <a:ahLst/>
            <a:cxnLst/>
            <a:rect r="r" b="b" t="t" l="l"/>
            <a:pathLst>
              <a:path h="3334824" w="2321871">
                <a:moveTo>
                  <a:pt x="0" y="0"/>
                </a:moveTo>
                <a:lnTo>
                  <a:pt x="2321871" y="0"/>
                </a:lnTo>
                <a:lnTo>
                  <a:pt x="2321871" y="3334824"/>
                </a:lnTo>
                <a:lnTo>
                  <a:pt x="0" y="3334824"/>
                </a:lnTo>
                <a:lnTo>
                  <a:pt x="0" y="0"/>
                </a:lnTo>
                <a:close/>
              </a:path>
            </a:pathLst>
          </a:custGeom>
          <a:blipFill>
            <a:blip r:embed="rId5"/>
            <a:stretch>
              <a:fillRect l="0" t="0" r="0" b="0"/>
            </a:stretch>
          </a:blipFill>
        </p:spPr>
      </p:sp>
      <p:sp>
        <p:nvSpPr>
          <p:cNvPr name="Freeform 6" id="6"/>
          <p:cNvSpPr/>
          <p:nvPr/>
        </p:nvSpPr>
        <p:spPr>
          <a:xfrm flipH="false" flipV="false" rot="0">
            <a:off x="2832681" y="6023087"/>
            <a:ext cx="2571719" cy="2624203"/>
          </a:xfrm>
          <a:custGeom>
            <a:avLst/>
            <a:gdLst/>
            <a:ahLst/>
            <a:cxnLst/>
            <a:rect r="r" b="b" t="t" l="l"/>
            <a:pathLst>
              <a:path h="2624203" w="2571719">
                <a:moveTo>
                  <a:pt x="0" y="0"/>
                </a:moveTo>
                <a:lnTo>
                  <a:pt x="2571718" y="0"/>
                </a:lnTo>
                <a:lnTo>
                  <a:pt x="2571718" y="2624203"/>
                </a:lnTo>
                <a:lnTo>
                  <a:pt x="0" y="2624203"/>
                </a:lnTo>
                <a:lnTo>
                  <a:pt x="0" y="0"/>
                </a:lnTo>
                <a:close/>
              </a:path>
            </a:pathLst>
          </a:custGeom>
          <a:blipFill>
            <a:blip r:embed="rId6"/>
            <a:stretch>
              <a:fillRect l="0" t="0" r="0" b="0"/>
            </a:stretch>
          </a:blipFill>
        </p:spPr>
      </p:sp>
      <p:sp>
        <p:nvSpPr>
          <p:cNvPr name="Freeform 7" id="7"/>
          <p:cNvSpPr/>
          <p:nvPr/>
        </p:nvSpPr>
        <p:spPr>
          <a:xfrm flipH="false" flipV="false" rot="0">
            <a:off x="5636571" y="2521251"/>
            <a:ext cx="2290666" cy="3340143"/>
          </a:xfrm>
          <a:custGeom>
            <a:avLst/>
            <a:gdLst/>
            <a:ahLst/>
            <a:cxnLst/>
            <a:rect r="r" b="b" t="t" l="l"/>
            <a:pathLst>
              <a:path h="3340143" w="2290666">
                <a:moveTo>
                  <a:pt x="0" y="0"/>
                </a:moveTo>
                <a:lnTo>
                  <a:pt x="2290666" y="0"/>
                </a:lnTo>
                <a:lnTo>
                  <a:pt x="2290666" y="3340143"/>
                </a:lnTo>
                <a:lnTo>
                  <a:pt x="0" y="3340143"/>
                </a:lnTo>
                <a:lnTo>
                  <a:pt x="0" y="0"/>
                </a:lnTo>
                <a:close/>
              </a:path>
            </a:pathLst>
          </a:custGeom>
          <a:blipFill>
            <a:blip r:embed="rId7"/>
            <a:stretch>
              <a:fillRect l="-22907" t="0" r="-22907" b="0"/>
            </a:stretch>
          </a:blipFill>
        </p:spPr>
      </p:sp>
      <p:sp>
        <p:nvSpPr>
          <p:cNvPr name="Freeform 8" id="8"/>
          <p:cNvSpPr/>
          <p:nvPr/>
        </p:nvSpPr>
        <p:spPr>
          <a:xfrm flipH="false" flipV="false" rot="0">
            <a:off x="8214379" y="2521251"/>
            <a:ext cx="2294449" cy="3330520"/>
          </a:xfrm>
          <a:custGeom>
            <a:avLst/>
            <a:gdLst/>
            <a:ahLst/>
            <a:cxnLst/>
            <a:rect r="r" b="b" t="t" l="l"/>
            <a:pathLst>
              <a:path h="3330520" w="2294449">
                <a:moveTo>
                  <a:pt x="0" y="0"/>
                </a:moveTo>
                <a:lnTo>
                  <a:pt x="2294449" y="0"/>
                </a:lnTo>
                <a:lnTo>
                  <a:pt x="2294449" y="3330520"/>
                </a:lnTo>
                <a:lnTo>
                  <a:pt x="0" y="3330520"/>
                </a:lnTo>
                <a:lnTo>
                  <a:pt x="0" y="0"/>
                </a:lnTo>
                <a:close/>
              </a:path>
            </a:pathLst>
          </a:custGeom>
          <a:blipFill>
            <a:blip r:embed="rId8"/>
            <a:stretch>
              <a:fillRect l="-22351" t="0" r="-22804" b="0"/>
            </a:stretch>
          </a:blipFill>
        </p:spPr>
      </p:sp>
      <p:sp>
        <p:nvSpPr>
          <p:cNvPr name="Freeform 9" id="9"/>
          <p:cNvSpPr/>
          <p:nvPr/>
        </p:nvSpPr>
        <p:spPr>
          <a:xfrm flipH="false" flipV="false" rot="0">
            <a:off x="8446551" y="6004269"/>
            <a:ext cx="2609848" cy="2649591"/>
          </a:xfrm>
          <a:custGeom>
            <a:avLst/>
            <a:gdLst/>
            <a:ahLst/>
            <a:cxnLst/>
            <a:rect r="r" b="b" t="t" l="l"/>
            <a:pathLst>
              <a:path h="2649591" w="2609848">
                <a:moveTo>
                  <a:pt x="0" y="0"/>
                </a:moveTo>
                <a:lnTo>
                  <a:pt x="2609847" y="0"/>
                </a:lnTo>
                <a:lnTo>
                  <a:pt x="2609847" y="2649592"/>
                </a:lnTo>
                <a:lnTo>
                  <a:pt x="0" y="2649592"/>
                </a:lnTo>
                <a:lnTo>
                  <a:pt x="0" y="0"/>
                </a:lnTo>
                <a:close/>
              </a:path>
            </a:pathLst>
          </a:custGeom>
          <a:blipFill>
            <a:blip r:embed="rId9"/>
            <a:stretch>
              <a:fillRect l="0" t="0" r="0" b="0"/>
            </a:stretch>
          </a:blipFill>
        </p:spPr>
      </p:sp>
      <p:sp>
        <p:nvSpPr>
          <p:cNvPr name="Freeform 10" id="10"/>
          <p:cNvSpPr/>
          <p:nvPr/>
        </p:nvSpPr>
        <p:spPr>
          <a:xfrm flipH="false" flipV="false" rot="0">
            <a:off x="5636571" y="6004269"/>
            <a:ext cx="2577808" cy="2643021"/>
          </a:xfrm>
          <a:custGeom>
            <a:avLst/>
            <a:gdLst/>
            <a:ahLst/>
            <a:cxnLst/>
            <a:rect r="r" b="b" t="t" l="l"/>
            <a:pathLst>
              <a:path h="2643021" w="2577808">
                <a:moveTo>
                  <a:pt x="0" y="0"/>
                </a:moveTo>
                <a:lnTo>
                  <a:pt x="2577808" y="0"/>
                </a:lnTo>
                <a:lnTo>
                  <a:pt x="2577808" y="2643021"/>
                </a:lnTo>
                <a:lnTo>
                  <a:pt x="0" y="2643021"/>
                </a:lnTo>
                <a:lnTo>
                  <a:pt x="0" y="0"/>
                </a:lnTo>
                <a:close/>
              </a:path>
            </a:pathLst>
          </a:custGeom>
          <a:blipFill>
            <a:blip r:embed="rId10"/>
            <a:stretch>
              <a:fillRect l="-638" t="-281" r="-638" b="0"/>
            </a:stretch>
          </a:blipFill>
        </p:spPr>
      </p:sp>
      <p:sp>
        <p:nvSpPr>
          <p:cNvPr name="Freeform 11" id="11"/>
          <p:cNvSpPr/>
          <p:nvPr/>
        </p:nvSpPr>
        <p:spPr>
          <a:xfrm flipH="false" flipV="false" rot="0">
            <a:off x="11408227" y="6155381"/>
            <a:ext cx="3862806" cy="2774197"/>
          </a:xfrm>
          <a:custGeom>
            <a:avLst/>
            <a:gdLst/>
            <a:ahLst/>
            <a:cxnLst/>
            <a:rect r="r" b="b" t="t" l="l"/>
            <a:pathLst>
              <a:path h="2774197" w="3862806">
                <a:moveTo>
                  <a:pt x="0" y="0"/>
                </a:moveTo>
                <a:lnTo>
                  <a:pt x="3862806" y="0"/>
                </a:lnTo>
                <a:lnTo>
                  <a:pt x="3862806" y="2774197"/>
                </a:lnTo>
                <a:lnTo>
                  <a:pt x="0" y="2774197"/>
                </a:lnTo>
                <a:lnTo>
                  <a:pt x="0" y="0"/>
                </a:lnTo>
                <a:close/>
              </a:path>
            </a:pathLst>
          </a:custGeom>
          <a:blipFill>
            <a:blip r:embed="rId11"/>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1D2D60"/>
        </a:solidFill>
      </p:bgPr>
    </p:bg>
    <p:spTree>
      <p:nvGrpSpPr>
        <p:cNvPr id="1" name=""/>
        <p:cNvGrpSpPr/>
        <p:nvPr/>
      </p:nvGrpSpPr>
      <p:grpSpPr>
        <a:xfrm>
          <a:off x="0" y="0"/>
          <a:ext cx="0" cy="0"/>
          <a:chOff x="0" y="0"/>
          <a:chExt cx="0" cy="0"/>
        </a:xfrm>
      </p:grpSpPr>
      <p:sp>
        <p:nvSpPr>
          <p:cNvPr name="Freeform 2" id="2"/>
          <p:cNvSpPr/>
          <p:nvPr/>
        </p:nvSpPr>
        <p:spPr>
          <a:xfrm flipH="false" flipV="false" rot="0">
            <a:off x="2607469" y="334863"/>
            <a:ext cx="13073062" cy="9617273"/>
          </a:xfrm>
          <a:custGeom>
            <a:avLst/>
            <a:gdLst/>
            <a:ahLst/>
            <a:cxnLst/>
            <a:rect r="r" b="b" t="t" l="l"/>
            <a:pathLst>
              <a:path h="9617273" w="13073062">
                <a:moveTo>
                  <a:pt x="0" y="0"/>
                </a:moveTo>
                <a:lnTo>
                  <a:pt x="13073062" y="0"/>
                </a:lnTo>
                <a:lnTo>
                  <a:pt x="13073062" y="9617274"/>
                </a:lnTo>
                <a:lnTo>
                  <a:pt x="0" y="9617274"/>
                </a:lnTo>
                <a:lnTo>
                  <a:pt x="0" y="0"/>
                </a:lnTo>
                <a:close/>
              </a:path>
            </a:pathLst>
          </a:custGeom>
          <a:blipFill>
            <a:blip r:embed="rId2">
              <a:extLst>
                <a:ext uri="{96DAC541-7B7A-43D3-8B79-37D633B846F1}">
                  <asvg:svgBlip xmlns:asvg="http://schemas.microsoft.com/office/drawing/2016/SVG/main" r:embed="rId3"/>
                </a:ext>
              </a:extLst>
            </a:blip>
            <a:stretch>
              <a:fillRect l="0" t="-17966" r="0" b="-17966"/>
            </a:stretch>
          </a:blipFill>
        </p:spPr>
      </p:sp>
      <p:sp>
        <p:nvSpPr>
          <p:cNvPr name="TextBox 3" id="3"/>
          <p:cNvSpPr txBox="true"/>
          <p:nvPr/>
        </p:nvSpPr>
        <p:spPr>
          <a:xfrm rot="0">
            <a:off x="2959165" y="1153301"/>
            <a:ext cx="12369671" cy="1012210"/>
          </a:xfrm>
          <a:prstGeom prst="rect">
            <a:avLst/>
          </a:prstGeom>
        </p:spPr>
        <p:txBody>
          <a:bodyPr anchor="t" rtlCol="false" tIns="0" lIns="0" bIns="0" rIns="0">
            <a:spAutoFit/>
          </a:bodyPr>
          <a:lstStyle/>
          <a:p>
            <a:pPr algn="ctr">
              <a:lnSpc>
                <a:spcPts val="7964"/>
              </a:lnSpc>
            </a:pPr>
            <a:r>
              <a:rPr lang="en-US" sz="6750" spc="202">
                <a:solidFill>
                  <a:srgbClr val="1D2D60"/>
                </a:solidFill>
                <a:latin typeface="League Spartan"/>
              </a:rPr>
              <a:t>SPEAKING</a:t>
            </a:r>
          </a:p>
        </p:txBody>
      </p:sp>
      <p:sp>
        <p:nvSpPr>
          <p:cNvPr name="TextBox 4" id="4"/>
          <p:cNvSpPr txBox="true"/>
          <p:nvPr/>
        </p:nvSpPr>
        <p:spPr>
          <a:xfrm rot="0">
            <a:off x="2926895" y="2004776"/>
            <a:ext cx="12521464" cy="1120497"/>
          </a:xfrm>
          <a:prstGeom prst="rect">
            <a:avLst/>
          </a:prstGeom>
        </p:spPr>
        <p:txBody>
          <a:bodyPr anchor="t" rtlCol="false" tIns="0" lIns="0" bIns="0" rIns="0">
            <a:spAutoFit/>
          </a:bodyPr>
          <a:lstStyle/>
          <a:p>
            <a:pPr algn="ctr">
              <a:lnSpc>
                <a:spcPts val="4424"/>
              </a:lnSpc>
            </a:pPr>
            <a:r>
              <a:rPr lang="en-US" sz="3656" spc="36">
                <a:solidFill>
                  <a:srgbClr val="FFFFFF"/>
                </a:solidFill>
                <a:latin typeface="Montserrat Light Bold"/>
              </a:rPr>
              <a:t>P</a:t>
            </a:r>
            <a:r>
              <a:rPr lang="en-US" sz="3656" spc="36">
                <a:solidFill>
                  <a:srgbClr val="FFFFFF"/>
                </a:solidFill>
                <a:latin typeface="Montserrat Light Bold"/>
              </a:rPr>
              <a:t>RISONS - YOUTH DETENTION CENTERS - PUBLIC &amp; CHRISTIAN SCHOOLS - CONFERENCES - CAMPS</a:t>
            </a:r>
          </a:p>
        </p:txBody>
      </p:sp>
      <p:sp>
        <p:nvSpPr>
          <p:cNvPr name="Freeform 5" id="5"/>
          <p:cNvSpPr/>
          <p:nvPr/>
        </p:nvSpPr>
        <p:spPr>
          <a:xfrm flipH="false" flipV="false" rot="0">
            <a:off x="2926895" y="3286008"/>
            <a:ext cx="4366134" cy="3087166"/>
          </a:xfrm>
          <a:custGeom>
            <a:avLst/>
            <a:gdLst/>
            <a:ahLst/>
            <a:cxnLst/>
            <a:rect r="r" b="b" t="t" l="l"/>
            <a:pathLst>
              <a:path h="3087166" w="4366134">
                <a:moveTo>
                  <a:pt x="0" y="0"/>
                </a:moveTo>
                <a:lnTo>
                  <a:pt x="4366135" y="0"/>
                </a:lnTo>
                <a:lnTo>
                  <a:pt x="4366135" y="3087166"/>
                </a:lnTo>
                <a:lnTo>
                  <a:pt x="0" y="3087166"/>
                </a:lnTo>
                <a:lnTo>
                  <a:pt x="0" y="0"/>
                </a:lnTo>
                <a:close/>
              </a:path>
            </a:pathLst>
          </a:custGeom>
          <a:blipFill>
            <a:blip r:embed="rId4"/>
            <a:stretch>
              <a:fillRect l="-15191" t="-13828" r="-8929" b="-17828"/>
            </a:stretch>
          </a:blipFill>
        </p:spPr>
      </p:sp>
      <p:sp>
        <p:nvSpPr>
          <p:cNvPr name="Freeform 6" id="6"/>
          <p:cNvSpPr/>
          <p:nvPr/>
        </p:nvSpPr>
        <p:spPr>
          <a:xfrm flipH="false" flipV="false" rot="0">
            <a:off x="2944112" y="6516049"/>
            <a:ext cx="12384724" cy="2624318"/>
          </a:xfrm>
          <a:custGeom>
            <a:avLst/>
            <a:gdLst/>
            <a:ahLst/>
            <a:cxnLst/>
            <a:rect r="r" b="b" t="t" l="l"/>
            <a:pathLst>
              <a:path h="2624318" w="12384724">
                <a:moveTo>
                  <a:pt x="0" y="0"/>
                </a:moveTo>
                <a:lnTo>
                  <a:pt x="12384723" y="0"/>
                </a:lnTo>
                <a:lnTo>
                  <a:pt x="12384723" y="2624318"/>
                </a:lnTo>
                <a:lnTo>
                  <a:pt x="0" y="2624318"/>
                </a:lnTo>
                <a:lnTo>
                  <a:pt x="0" y="0"/>
                </a:lnTo>
                <a:close/>
              </a:path>
            </a:pathLst>
          </a:custGeom>
          <a:blipFill>
            <a:blip r:embed="rId5"/>
            <a:stretch>
              <a:fillRect l="0" t="-731" r="0" b="-731"/>
            </a:stretch>
          </a:blipFill>
        </p:spPr>
      </p:sp>
      <p:sp>
        <p:nvSpPr>
          <p:cNvPr name="Freeform 7" id="7"/>
          <p:cNvSpPr/>
          <p:nvPr/>
        </p:nvSpPr>
        <p:spPr>
          <a:xfrm flipH="false" flipV="false" rot="0">
            <a:off x="7664627" y="3286008"/>
            <a:ext cx="2321004" cy="3094672"/>
          </a:xfrm>
          <a:custGeom>
            <a:avLst/>
            <a:gdLst/>
            <a:ahLst/>
            <a:cxnLst/>
            <a:rect r="r" b="b" t="t" l="l"/>
            <a:pathLst>
              <a:path h="3094672" w="2321004">
                <a:moveTo>
                  <a:pt x="0" y="0"/>
                </a:moveTo>
                <a:lnTo>
                  <a:pt x="2321004" y="0"/>
                </a:lnTo>
                <a:lnTo>
                  <a:pt x="2321004" y="3094673"/>
                </a:lnTo>
                <a:lnTo>
                  <a:pt x="0" y="3094673"/>
                </a:lnTo>
                <a:lnTo>
                  <a:pt x="0" y="0"/>
                </a:lnTo>
                <a:close/>
              </a:path>
            </a:pathLst>
          </a:custGeom>
          <a:blipFill>
            <a:blip r:embed="rId6"/>
            <a:stretch>
              <a:fillRect l="0" t="0" r="0" b="0"/>
            </a:stretch>
          </a:blipFill>
        </p:spPr>
      </p:sp>
      <p:sp>
        <p:nvSpPr>
          <p:cNvPr name="Freeform 8" id="8"/>
          <p:cNvSpPr/>
          <p:nvPr/>
        </p:nvSpPr>
        <p:spPr>
          <a:xfrm flipH="false" flipV="false" rot="0">
            <a:off x="10353928" y="3286008"/>
            <a:ext cx="4974907" cy="3106102"/>
          </a:xfrm>
          <a:custGeom>
            <a:avLst/>
            <a:gdLst/>
            <a:ahLst/>
            <a:cxnLst/>
            <a:rect r="r" b="b" t="t" l="l"/>
            <a:pathLst>
              <a:path h="3106102" w="4974907">
                <a:moveTo>
                  <a:pt x="0" y="0"/>
                </a:moveTo>
                <a:lnTo>
                  <a:pt x="4974907" y="0"/>
                </a:lnTo>
                <a:lnTo>
                  <a:pt x="4974907" y="3106103"/>
                </a:lnTo>
                <a:lnTo>
                  <a:pt x="0" y="3106103"/>
                </a:lnTo>
                <a:lnTo>
                  <a:pt x="0" y="0"/>
                </a:lnTo>
                <a:close/>
              </a:path>
            </a:pathLst>
          </a:custGeom>
          <a:blipFill>
            <a:blip r:embed="rId7"/>
            <a:stretch>
              <a:fillRect l="0" t="0" r="0" b="-20124"/>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1D2D60"/>
        </a:solidFill>
      </p:bgPr>
    </p:bg>
    <p:spTree>
      <p:nvGrpSpPr>
        <p:cNvPr id="1" name=""/>
        <p:cNvGrpSpPr/>
        <p:nvPr/>
      </p:nvGrpSpPr>
      <p:grpSpPr>
        <a:xfrm>
          <a:off x="0" y="0"/>
          <a:ext cx="0" cy="0"/>
          <a:chOff x="0" y="0"/>
          <a:chExt cx="0" cy="0"/>
        </a:xfrm>
      </p:grpSpPr>
      <p:sp>
        <p:nvSpPr>
          <p:cNvPr name="Freeform 2" id="2"/>
          <p:cNvSpPr/>
          <p:nvPr/>
        </p:nvSpPr>
        <p:spPr>
          <a:xfrm flipH="false" flipV="false" rot="0">
            <a:off x="2602941" y="331533"/>
            <a:ext cx="13082117" cy="9623935"/>
          </a:xfrm>
          <a:custGeom>
            <a:avLst/>
            <a:gdLst/>
            <a:ahLst/>
            <a:cxnLst/>
            <a:rect r="r" b="b" t="t" l="l"/>
            <a:pathLst>
              <a:path h="9623935" w="13082117">
                <a:moveTo>
                  <a:pt x="0" y="0"/>
                </a:moveTo>
                <a:lnTo>
                  <a:pt x="13082118" y="0"/>
                </a:lnTo>
                <a:lnTo>
                  <a:pt x="13082118" y="9623934"/>
                </a:lnTo>
                <a:lnTo>
                  <a:pt x="0" y="9623934"/>
                </a:lnTo>
                <a:lnTo>
                  <a:pt x="0" y="0"/>
                </a:lnTo>
                <a:close/>
              </a:path>
            </a:pathLst>
          </a:custGeom>
          <a:blipFill>
            <a:blip r:embed="rId2">
              <a:extLst>
                <a:ext uri="{96DAC541-7B7A-43D3-8B79-37D633B846F1}">
                  <asvg:svgBlip xmlns:asvg="http://schemas.microsoft.com/office/drawing/2016/SVG/main" r:embed="rId3"/>
                </a:ext>
              </a:extLst>
            </a:blip>
            <a:stretch>
              <a:fillRect l="0" t="-17966" r="0" b="-17966"/>
            </a:stretch>
          </a:blipFill>
        </p:spPr>
      </p:sp>
      <p:sp>
        <p:nvSpPr>
          <p:cNvPr name="TextBox 3" id="3"/>
          <p:cNvSpPr txBox="true"/>
          <p:nvPr/>
        </p:nvSpPr>
        <p:spPr>
          <a:xfrm rot="0">
            <a:off x="2954881" y="1284686"/>
            <a:ext cx="12378238" cy="3023489"/>
          </a:xfrm>
          <a:prstGeom prst="rect">
            <a:avLst/>
          </a:prstGeom>
        </p:spPr>
        <p:txBody>
          <a:bodyPr anchor="t" rtlCol="false" tIns="0" lIns="0" bIns="0" rIns="0">
            <a:spAutoFit/>
          </a:bodyPr>
          <a:lstStyle/>
          <a:p>
            <a:pPr algn="ctr">
              <a:lnSpc>
                <a:spcPts val="7970"/>
              </a:lnSpc>
            </a:pPr>
            <a:r>
              <a:rPr lang="en-US" sz="6754" spc="202">
                <a:solidFill>
                  <a:srgbClr val="1D2D60"/>
                </a:solidFill>
                <a:latin typeface="League Spartan"/>
              </a:rPr>
              <a:t>PARTNERING WITH LOCAL CHURCHES IN FATHERLESS MINISTRY</a:t>
            </a:r>
          </a:p>
        </p:txBody>
      </p:sp>
      <p:sp>
        <p:nvSpPr>
          <p:cNvPr name="TextBox 4" id="4"/>
          <p:cNvSpPr txBox="true"/>
          <p:nvPr/>
        </p:nvSpPr>
        <p:spPr>
          <a:xfrm rot="0">
            <a:off x="5604373" y="5424980"/>
            <a:ext cx="7079255" cy="3936073"/>
          </a:xfrm>
          <a:prstGeom prst="rect">
            <a:avLst/>
          </a:prstGeom>
        </p:spPr>
        <p:txBody>
          <a:bodyPr anchor="t" rtlCol="false" tIns="0" lIns="0" bIns="0" rIns="0">
            <a:spAutoFit/>
          </a:bodyPr>
          <a:lstStyle/>
          <a:p>
            <a:pPr algn="l" marL="604066" indent="-302033" lvl="1">
              <a:lnSpc>
                <a:spcPts val="4427"/>
              </a:lnSpc>
              <a:buFont typeface="Arial"/>
              <a:buChar char="•"/>
            </a:pPr>
            <a:r>
              <a:rPr lang="en-US" sz="3658" spc="36">
                <a:solidFill>
                  <a:srgbClr val="1D2D60"/>
                </a:solidFill>
                <a:latin typeface="Montserrat Light Bold"/>
              </a:rPr>
              <a:t>FATHERLESS CHILDREN</a:t>
            </a:r>
          </a:p>
          <a:p>
            <a:pPr algn="l" marL="604066" indent="-302033" lvl="1">
              <a:lnSpc>
                <a:spcPts val="4427"/>
              </a:lnSpc>
              <a:buFont typeface="Arial"/>
              <a:buChar char="•"/>
            </a:pPr>
            <a:r>
              <a:rPr lang="en-US" sz="3658" spc="36">
                <a:solidFill>
                  <a:srgbClr val="1D2D60"/>
                </a:solidFill>
                <a:latin typeface="Montserrat Light Bold"/>
              </a:rPr>
              <a:t>MENTORING</a:t>
            </a:r>
          </a:p>
          <a:p>
            <a:pPr algn="l" marL="604066" indent="-302033" lvl="1">
              <a:lnSpc>
                <a:spcPts val="4427"/>
              </a:lnSpc>
              <a:buFont typeface="Arial"/>
              <a:buChar char="•"/>
            </a:pPr>
            <a:r>
              <a:rPr lang="en-US" sz="3658" spc="36">
                <a:solidFill>
                  <a:srgbClr val="1D2D60"/>
                </a:solidFill>
                <a:latin typeface="Montserrat Light Bold"/>
              </a:rPr>
              <a:t>SINGLE MOMS</a:t>
            </a:r>
          </a:p>
          <a:p>
            <a:pPr algn="l" marL="604066" indent="-302033" lvl="1">
              <a:lnSpc>
                <a:spcPts val="4427"/>
              </a:lnSpc>
              <a:buFont typeface="Arial"/>
              <a:buChar char="•"/>
            </a:pPr>
            <a:r>
              <a:rPr lang="en-US" sz="3658" spc="36">
                <a:solidFill>
                  <a:srgbClr val="1D2D60"/>
                </a:solidFill>
                <a:latin typeface="Montserrat Light Bold"/>
              </a:rPr>
              <a:t>FATHERLESS TEEN GIRLS</a:t>
            </a:r>
          </a:p>
          <a:p>
            <a:pPr algn="l" marL="604066" indent="-302033" lvl="1">
              <a:lnSpc>
                <a:spcPts val="4427"/>
              </a:lnSpc>
              <a:buFont typeface="Arial"/>
              <a:buChar char="•"/>
            </a:pPr>
            <a:r>
              <a:rPr lang="en-US" sz="3658" spc="36">
                <a:solidFill>
                  <a:srgbClr val="1D2D60"/>
                </a:solidFill>
                <a:latin typeface="Montserrat Light Bold"/>
              </a:rPr>
              <a:t>FATHERLESS TEEN GUYS</a:t>
            </a:r>
          </a:p>
          <a:p>
            <a:pPr algn="l" marL="604065" indent="-302032" lvl="1">
              <a:lnSpc>
                <a:spcPts val="4427"/>
              </a:lnSpc>
              <a:buFont typeface="Arial"/>
              <a:buChar char="•"/>
            </a:pPr>
            <a:r>
              <a:rPr lang="en-US" sz="3658" spc="36">
                <a:solidFill>
                  <a:srgbClr val="1D2D60"/>
                </a:solidFill>
                <a:latin typeface="Montserrat Light Bold"/>
              </a:rPr>
              <a:t>GRANDPARENTS RAISING THEIR GRANDCHILDREN</a:t>
            </a:r>
          </a:p>
        </p:txBody>
      </p:sp>
      <p:sp>
        <p:nvSpPr>
          <p:cNvPr name="TextBox 5" id="5"/>
          <p:cNvSpPr txBox="true"/>
          <p:nvPr/>
        </p:nvSpPr>
        <p:spPr>
          <a:xfrm rot="0">
            <a:off x="2878932" y="4585187"/>
            <a:ext cx="12530137" cy="558313"/>
          </a:xfrm>
          <a:prstGeom prst="rect">
            <a:avLst/>
          </a:prstGeom>
        </p:spPr>
        <p:txBody>
          <a:bodyPr anchor="t" rtlCol="false" tIns="0" lIns="0" bIns="0" rIns="0">
            <a:spAutoFit/>
          </a:bodyPr>
          <a:lstStyle/>
          <a:p>
            <a:pPr algn="ctr">
              <a:lnSpc>
                <a:spcPts val="4427"/>
              </a:lnSpc>
            </a:pPr>
            <a:r>
              <a:rPr lang="en-US" sz="3658" spc="36">
                <a:solidFill>
                  <a:srgbClr val="FFFFFF"/>
                </a:solidFill>
                <a:latin typeface="Montserrat Light Bold"/>
              </a:rPr>
              <a:t>UNDERSTAND AND EFFECTIVELY MINISTER TO:</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1D2D60"/>
        </a:solidFill>
      </p:bgPr>
    </p:bg>
    <p:spTree>
      <p:nvGrpSpPr>
        <p:cNvPr id="1" name=""/>
        <p:cNvGrpSpPr/>
        <p:nvPr/>
      </p:nvGrpSpPr>
      <p:grpSpPr>
        <a:xfrm>
          <a:off x="0" y="0"/>
          <a:ext cx="0" cy="0"/>
          <a:chOff x="0" y="0"/>
          <a:chExt cx="0" cy="0"/>
        </a:xfrm>
      </p:grpSpPr>
      <p:sp>
        <p:nvSpPr>
          <p:cNvPr name="Freeform 2" id="2"/>
          <p:cNvSpPr/>
          <p:nvPr/>
        </p:nvSpPr>
        <p:spPr>
          <a:xfrm flipH="false" flipV="false" rot="0">
            <a:off x="2605318" y="333281"/>
            <a:ext cx="13077364" cy="9620438"/>
          </a:xfrm>
          <a:custGeom>
            <a:avLst/>
            <a:gdLst/>
            <a:ahLst/>
            <a:cxnLst/>
            <a:rect r="r" b="b" t="t" l="l"/>
            <a:pathLst>
              <a:path h="9620438" w="13077364">
                <a:moveTo>
                  <a:pt x="0" y="0"/>
                </a:moveTo>
                <a:lnTo>
                  <a:pt x="13077364" y="0"/>
                </a:lnTo>
                <a:lnTo>
                  <a:pt x="13077364" y="9620438"/>
                </a:lnTo>
                <a:lnTo>
                  <a:pt x="0" y="9620438"/>
                </a:lnTo>
                <a:lnTo>
                  <a:pt x="0" y="0"/>
                </a:lnTo>
                <a:close/>
              </a:path>
            </a:pathLst>
          </a:custGeom>
          <a:blipFill>
            <a:blip r:embed="rId2">
              <a:extLst>
                <a:ext uri="{96DAC541-7B7A-43D3-8B79-37D633B846F1}">
                  <asvg:svgBlip xmlns:asvg="http://schemas.microsoft.com/office/drawing/2016/SVG/main" r:embed="rId3"/>
                </a:ext>
              </a:extLst>
            </a:blip>
            <a:stretch>
              <a:fillRect l="0" t="-17966" r="0" b="-17966"/>
            </a:stretch>
          </a:blipFill>
        </p:spPr>
      </p:sp>
      <p:sp>
        <p:nvSpPr>
          <p:cNvPr name="Freeform 3" id="3"/>
          <p:cNvSpPr/>
          <p:nvPr/>
        </p:nvSpPr>
        <p:spPr>
          <a:xfrm flipH="false" flipV="false" rot="0">
            <a:off x="4466715" y="4429247"/>
            <a:ext cx="9354570" cy="5223592"/>
          </a:xfrm>
          <a:custGeom>
            <a:avLst/>
            <a:gdLst/>
            <a:ahLst/>
            <a:cxnLst/>
            <a:rect r="r" b="b" t="t" l="l"/>
            <a:pathLst>
              <a:path h="5223592" w="9354570">
                <a:moveTo>
                  <a:pt x="0" y="0"/>
                </a:moveTo>
                <a:lnTo>
                  <a:pt x="9354570" y="0"/>
                </a:lnTo>
                <a:lnTo>
                  <a:pt x="9354570" y="5223592"/>
                </a:lnTo>
                <a:lnTo>
                  <a:pt x="0" y="5223592"/>
                </a:lnTo>
                <a:lnTo>
                  <a:pt x="0" y="0"/>
                </a:lnTo>
                <a:close/>
              </a:path>
            </a:pathLst>
          </a:custGeom>
          <a:blipFill>
            <a:blip r:embed="rId4"/>
            <a:stretch>
              <a:fillRect l="0" t="0" r="0" b="0"/>
            </a:stretch>
          </a:blipFill>
        </p:spPr>
      </p:sp>
      <p:sp>
        <p:nvSpPr>
          <p:cNvPr name="TextBox 4" id="4"/>
          <p:cNvSpPr txBox="true"/>
          <p:nvPr/>
        </p:nvSpPr>
        <p:spPr>
          <a:xfrm rot="0">
            <a:off x="2957130" y="702145"/>
            <a:ext cx="12373741" cy="3022387"/>
          </a:xfrm>
          <a:prstGeom prst="rect">
            <a:avLst/>
          </a:prstGeom>
        </p:spPr>
        <p:txBody>
          <a:bodyPr anchor="t" rtlCol="false" tIns="0" lIns="0" bIns="0" rIns="0">
            <a:spAutoFit/>
          </a:bodyPr>
          <a:lstStyle/>
          <a:p>
            <a:pPr algn="ctr">
              <a:lnSpc>
                <a:spcPts val="7967"/>
              </a:lnSpc>
            </a:pPr>
            <a:r>
              <a:rPr lang="en-US" sz="6752" spc="202">
                <a:solidFill>
                  <a:srgbClr val="1D2D60"/>
                </a:solidFill>
                <a:latin typeface="League Spartan"/>
              </a:rPr>
              <a:t>PARTNERING WITH LOCAL CHURCHES IN FATHERLESS MINISTRY</a:t>
            </a:r>
          </a:p>
        </p:txBody>
      </p:sp>
      <p:sp>
        <p:nvSpPr>
          <p:cNvPr name="TextBox 5" id="5"/>
          <p:cNvSpPr txBox="true"/>
          <p:nvPr/>
        </p:nvSpPr>
        <p:spPr>
          <a:xfrm rot="0">
            <a:off x="2881208" y="3724532"/>
            <a:ext cx="12525584" cy="558110"/>
          </a:xfrm>
          <a:prstGeom prst="rect">
            <a:avLst/>
          </a:prstGeom>
        </p:spPr>
        <p:txBody>
          <a:bodyPr anchor="t" rtlCol="false" tIns="0" lIns="0" bIns="0" rIns="0">
            <a:spAutoFit/>
          </a:bodyPr>
          <a:lstStyle/>
          <a:p>
            <a:pPr algn="ctr">
              <a:lnSpc>
                <a:spcPts val="4425"/>
              </a:lnSpc>
            </a:pPr>
            <a:r>
              <a:rPr lang="en-US" sz="3657" spc="36">
                <a:solidFill>
                  <a:srgbClr val="FFFFFF"/>
                </a:solidFill>
                <a:latin typeface="Montserrat Light Bold"/>
              </a:rPr>
              <a:t>THE GOD IS MY DAD NETWORK</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1D2D60"/>
        </a:solidFill>
      </p:bgPr>
    </p:bg>
    <p:spTree>
      <p:nvGrpSpPr>
        <p:cNvPr id="1" name=""/>
        <p:cNvGrpSpPr/>
        <p:nvPr/>
      </p:nvGrpSpPr>
      <p:grpSpPr>
        <a:xfrm>
          <a:off x="0" y="0"/>
          <a:ext cx="0" cy="0"/>
          <a:chOff x="0" y="0"/>
          <a:chExt cx="0" cy="0"/>
        </a:xfrm>
      </p:grpSpPr>
      <p:sp>
        <p:nvSpPr>
          <p:cNvPr name="Freeform 2" id="2"/>
          <p:cNvSpPr/>
          <p:nvPr/>
        </p:nvSpPr>
        <p:spPr>
          <a:xfrm flipH="false" flipV="false" rot="0">
            <a:off x="2700276" y="403137"/>
            <a:ext cx="12887449" cy="9480726"/>
          </a:xfrm>
          <a:custGeom>
            <a:avLst/>
            <a:gdLst/>
            <a:ahLst/>
            <a:cxnLst/>
            <a:rect r="r" b="b" t="t" l="l"/>
            <a:pathLst>
              <a:path h="9480726" w="12887449">
                <a:moveTo>
                  <a:pt x="0" y="0"/>
                </a:moveTo>
                <a:lnTo>
                  <a:pt x="12887448" y="0"/>
                </a:lnTo>
                <a:lnTo>
                  <a:pt x="12887448" y="9480726"/>
                </a:lnTo>
                <a:lnTo>
                  <a:pt x="0" y="9480726"/>
                </a:lnTo>
                <a:lnTo>
                  <a:pt x="0" y="0"/>
                </a:lnTo>
                <a:close/>
              </a:path>
            </a:pathLst>
          </a:custGeom>
          <a:blipFill>
            <a:blip r:embed="rId2">
              <a:extLst>
                <a:ext uri="{96DAC541-7B7A-43D3-8B79-37D633B846F1}">
                  <asvg:svgBlip xmlns:asvg="http://schemas.microsoft.com/office/drawing/2016/SVG/main" r:embed="rId3"/>
                </a:ext>
              </a:extLst>
            </a:blip>
            <a:stretch>
              <a:fillRect l="0" t="-17966" r="0" b="-17966"/>
            </a:stretch>
          </a:blipFill>
        </p:spPr>
      </p:sp>
      <p:sp>
        <p:nvSpPr>
          <p:cNvPr name="Freeform 3" id="3"/>
          <p:cNvSpPr/>
          <p:nvPr/>
        </p:nvSpPr>
        <p:spPr>
          <a:xfrm flipH="false" flipV="false" rot="0">
            <a:off x="4076346" y="5026039"/>
            <a:ext cx="10135308" cy="3674931"/>
          </a:xfrm>
          <a:custGeom>
            <a:avLst/>
            <a:gdLst/>
            <a:ahLst/>
            <a:cxnLst/>
            <a:rect r="r" b="b" t="t" l="l"/>
            <a:pathLst>
              <a:path h="3674931" w="10135308">
                <a:moveTo>
                  <a:pt x="0" y="0"/>
                </a:moveTo>
                <a:lnTo>
                  <a:pt x="10135308" y="0"/>
                </a:lnTo>
                <a:lnTo>
                  <a:pt x="10135308" y="3674931"/>
                </a:lnTo>
                <a:lnTo>
                  <a:pt x="0" y="3674931"/>
                </a:lnTo>
                <a:lnTo>
                  <a:pt x="0" y="0"/>
                </a:lnTo>
                <a:close/>
              </a:path>
            </a:pathLst>
          </a:custGeom>
          <a:blipFill>
            <a:blip r:embed="rId4"/>
            <a:stretch>
              <a:fillRect l="0" t="-40714" r="0" b="-43149"/>
            </a:stretch>
          </a:blipFill>
        </p:spPr>
      </p:sp>
      <p:sp>
        <p:nvSpPr>
          <p:cNvPr name="TextBox 4" id="4"/>
          <p:cNvSpPr txBox="true"/>
          <p:nvPr/>
        </p:nvSpPr>
        <p:spPr>
          <a:xfrm rot="0">
            <a:off x="3046978" y="1521283"/>
            <a:ext cx="12194044" cy="1988030"/>
          </a:xfrm>
          <a:prstGeom prst="rect">
            <a:avLst/>
          </a:prstGeom>
        </p:spPr>
        <p:txBody>
          <a:bodyPr anchor="t" rtlCol="false" tIns="0" lIns="0" bIns="0" rIns="0">
            <a:spAutoFit/>
          </a:bodyPr>
          <a:lstStyle/>
          <a:p>
            <a:pPr algn="ctr">
              <a:lnSpc>
                <a:spcPts val="7851"/>
              </a:lnSpc>
            </a:pPr>
            <a:r>
              <a:rPr lang="en-US" sz="6654" spc="199">
                <a:solidFill>
                  <a:srgbClr val="1D2D60"/>
                </a:solidFill>
                <a:latin typeface="League Spartan"/>
              </a:rPr>
              <a:t>SINGLE MOM</a:t>
            </a:r>
          </a:p>
          <a:p>
            <a:pPr algn="ctr">
              <a:lnSpc>
                <a:spcPts val="7851"/>
              </a:lnSpc>
            </a:pPr>
            <a:r>
              <a:rPr lang="en-US" sz="6654" spc="199">
                <a:solidFill>
                  <a:srgbClr val="1D2D60"/>
                </a:solidFill>
                <a:latin typeface="League Spartan"/>
              </a:rPr>
              <a:t>COMMUNITY GROUPS</a:t>
            </a:r>
          </a:p>
        </p:txBody>
      </p:sp>
      <p:sp>
        <p:nvSpPr>
          <p:cNvPr name="TextBox 5" id="5"/>
          <p:cNvSpPr txBox="true"/>
          <p:nvPr/>
        </p:nvSpPr>
        <p:spPr>
          <a:xfrm rot="0">
            <a:off x="2972159" y="3903156"/>
            <a:ext cx="12343682" cy="550005"/>
          </a:xfrm>
          <a:prstGeom prst="rect">
            <a:avLst/>
          </a:prstGeom>
        </p:spPr>
        <p:txBody>
          <a:bodyPr anchor="t" rtlCol="false" tIns="0" lIns="0" bIns="0" rIns="0">
            <a:spAutoFit/>
          </a:bodyPr>
          <a:lstStyle/>
          <a:p>
            <a:pPr algn="ctr">
              <a:lnSpc>
                <a:spcPts val="4361"/>
              </a:lnSpc>
            </a:pPr>
            <a:r>
              <a:rPr lang="en-US" sz="3604" spc="36">
                <a:solidFill>
                  <a:srgbClr val="FFFFFF"/>
                </a:solidFill>
                <a:latin typeface="Montserrat Light Bold"/>
              </a:rPr>
              <a:t>GOAL: 1 MINISTRY IN EVERY COUNTY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DAEutccqFtg</dc:identifier>
  <dcterms:modified xsi:type="dcterms:W3CDTF">2011-08-01T06:04:30Z</dcterms:modified>
  <cp:revision>1</cp:revision>
  <dc:title>KJV THE FATHERLESS FACTOR (Presentation) 16:9 1920x1080 1-24-24</dc:title>
</cp:coreProperties>
</file>